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5143500" cx="9144000"/>
  <p:notesSz cx="6858000" cy="9144000"/>
  <p:embeddedFontLst>
    <p:embeddedFont>
      <p:font typeface="Work Sans ExtraBold"/>
      <p:bold r:id="rId20"/>
      <p:boldItalic r:id="rId21"/>
    </p:embeddedFont>
    <p:embeddedFont>
      <p:font typeface="Barlow Medium"/>
      <p:regular r:id="rId22"/>
      <p:bold r:id="rId23"/>
      <p:italic r:id="rId24"/>
      <p:boldItalic r:id="rId25"/>
    </p:embeddedFont>
    <p:embeddedFont>
      <p:font typeface="Prompt"/>
      <p:regular r:id="rId26"/>
      <p:bold r:id="rId27"/>
      <p:italic r:id="rId28"/>
      <p:boldItalic r:id="rId29"/>
    </p:embeddedFont>
    <p:embeddedFont>
      <p:font typeface="Rubik"/>
      <p:regular r:id="rId30"/>
      <p:bold r:id="rId31"/>
      <p:italic r:id="rId32"/>
      <p:boldItalic r:id="rId33"/>
    </p:embeddedFont>
    <p:embeddedFont>
      <p:font typeface="Barlow"/>
      <p:regular r:id="rId34"/>
      <p:bold r:id="rId35"/>
      <p:italic r:id="rId36"/>
      <p:boldItalic r:id="rId37"/>
    </p:embeddedFont>
    <p:embeddedFont>
      <p:font typeface="Questrial"/>
      <p:regular r:id="rId38"/>
    </p:embeddedFont>
    <p:embeddedFont>
      <p:font typeface="Open Sans"/>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penSans-bold.fntdata"/><Relationship Id="rId20" Type="http://schemas.openxmlformats.org/officeDocument/2006/relationships/font" Target="fonts/WorkSansExtraBold-bold.fntdata"/><Relationship Id="rId42" Type="http://schemas.openxmlformats.org/officeDocument/2006/relationships/font" Target="fonts/OpenSans-boldItalic.fntdata"/><Relationship Id="rId41" Type="http://schemas.openxmlformats.org/officeDocument/2006/relationships/font" Target="fonts/OpenSans-italic.fntdata"/><Relationship Id="rId22" Type="http://schemas.openxmlformats.org/officeDocument/2006/relationships/font" Target="fonts/BarlowMedium-regular.fntdata"/><Relationship Id="rId21" Type="http://schemas.openxmlformats.org/officeDocument/2006/relationships/font" Target="fonts/WorkSansExtraBold-boldItalic.fntdata"/><Relationship Id="rId24" Type="http://schemas.openxmlformats.org/officeDocument/2006/relationships/font" Target="fonts/BarlowMedium-italic.fntdata"/><Relationship Id="rId23" Type="http://schemas.openxmlformats.org/officeDocument/2006/relationships/font" Target="fonts/BarlowMedium-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rompt-regular.fntdata"/><Relationship Id="rId25" Type="http://schemas.openxmlformats.org/officeDocument/2006/relationships/font" Target="fonts/BarlowMedium-boldItalic.fntdata"/><Relationship Id="rId28" Type="http://schemas.openxmlformats.org/officeDocument/2006/relationships/font" Target="fonts/Prompt-italic.fntdata"/><Relationship Id="rId27" Type="http://schemas.openxmlformats.org/officeDocument/2006/relationships/font" Target="fonts/Prompt-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rompt-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ubik-bold.fntdata"/><Relationship Id="rId30" Type="http://schemas.openxmlformats.org/officeDocument/2006/relationships/font" Target="fonts/Rubik-regular.fntdata"/><Relationship Id="rId11" Type="http://schemas.openxmlformats.org/officeDocument/2006/relationships/slide" Target="slides/slide7.xml"/><Relationship Id="rId33" Type="http://schemas.openxmlformats.org/officeDocument/2006/relationships/font" Target="fonts/Rubik-boldItalic.fntdata"/><Relationship Id="rId10" Type="http://schemas.openxmlformats.org/officeDocument/2006/relationships/slide" Target="slides/slide6.xml"/><Relationship Id="rId32" Type="http://schemas.openxmlformats.org/officeDocument/2006/relationships/font" Target="fonts/Rubik-italic.fntdata"/><Relationship Id="rId13" Type="http://schemas.openxmlformats.org/officeDocument/2006/relationships/slide" Target="slides/slide9.xml"/><Relationship Id="rId35" Type="http://schemas.openxmlformats.org/officeDocument/2006/relationships/font" Target="fonts/Barlow-bold.fntdata"/><Relationship Id="rId12" Type="http://schemas.openxmlformats.org/officeDocument/2006/relationships/slide" Target="slides/slide8.xml"/><Relationship Id="rId34" Type="http://schemas.openxmlformats.org/officeDocument/2006/relationships/font" Target="fonts/Barlow-regular.fntdata"/><Relationship Id="rId15" Type="http://schemas.openxmlformats.org/officeDocument/2006/relationships/slide" Target="slides/slide11.xml"/><Relationship Id="rId37" Type="http://schemas.openxmlformats.org/officeDocument/2006/relationships/font" Target="fonts/Barlow-boldItalic.fntdata"/><Relationship Id="rId14" Type="http://schemas.openxmlformats.org/officeDocument/2006/relationships/slide" Target="slides/slide10.xml"/><Relationship Id="rId36" Type="http://schemas.openxmlformats.org/officeDocument/2006/relationships/font" Target="fonts/Barlow-italic.fntdata"/><Relationship Id="rId17" Type="http://schemas.openxmlformats.org/officeDocument/2006/relationships/slide" Target="slides/slide13.xml"/><Relationship Id="rId39" Type="http://schemas.openxmlformats.org/officeDocument/2006/relationships/font" Target="fonts/OpenSans-regular.fntdata"/><Relationship Id="rId16" Type="http://schemas.openxmlformats.org/officeDocument/2006/relationships/slide" Target="slides/slide12.xml"/><Relationship Id="rId38" Type="http://schemas.openxmlformats.org/officeDocument/2006/relationships/font" Target="fonts/Questrial-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fbaa466f67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fbaa466f67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Hi and thank you for joining. In this video we’re going to provide a very quick overview of Blumira and why we’re the right choice of SIEM when you need one, but don’t have a team of security engineers to run one.</a:t>
            </a:r>
            <a:endParaRPr sz="12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2934d0628a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2934d0628a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chemeClr val="dk1"/>
                </a:solidFill>
              </a:rPr>
              <a:t>and match and stack evidence so you get one finding with hundreds of lines of matched evidence instead being flooded with hundreds of alerts with no context.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2934d0628a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2934d0628a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t>The simple reality is that you cannot protect what you cannot see. Getting log level visibility allows us to focus on coverage for all stages of an attack to help you respond faster to indicators of attacker activity so that incidents stay incidents before they get the chance to become a breach.</a:t>
            </a: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2934d0628a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2934d0628a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alibri"/>
                <a:ea typeface="Calibri"/>
                <a:cs typeface="Calibri"/>
                <a:sym typeface="Calibri"/>
              </a:rPr>
              <a:t>We help take the time of detection from months to minutes</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And the time of Response from days to hours.</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30c197bd3e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30c197bd3e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t>L</a:t>
            </a:r>
            <a:r>
              <a:rPr lang="en" sz="1400"/>
              <a:t>et's face it, often times security budgets don’t become available until they absolutely have to. </a:t>
            </a:r>
            <a:endParaRPr sz="1400"/>
          </a:p>
          <a:p>
            <a:pPr indent="0" lvl="0" marL="0" rtl="0" algn="l">
              <a:lnSpc>
                <a:spcPct val="115000"/>
              </a:lnSpc>
              <a:spcBef>
                <a:spcPts val="0"/>
              </a:spcBef>
              <a:spcAft>
                <a:spcPts val="0"/>
              </a:spcAft>
              <a:buNone/>
            </a:pPr>
            <a:r>
              <a:t/>
            </a:r>
            <a:endParaRPr sz="1400"/>
          </a:p>
          <a:p>
            <a:pPr indent="0" lvl="0" marL="0" rtl="0" algn="l">
              <a:lnSpc>
                <a:spcPct val="115000"/>
              </a:lnSpc>
              <a:spcBef>
                <a:spcPts val="0"/>
              </a:spcBef>
              <a:spcAft>
                <a:spcPts val="0"/>
              </a:spcAft>
              <a:buNone/>
            </a:pPr>
            <a:r>
              <a:rPr lang="en" sz="1400"/>
              <a:t>Whether it’s cyber insurance, NIST, CMMC, or another compliance driver, Blumira not only helps meet the compliance objectives, but it actually makes you more secure, in a tool </a:t>
            </a:r>
            <a:r>
              <a:rPr lang="en" sz="1400"/>
              <a:t>that's</a:t>
            </a:r>
            <a:r>
              <a:rPr lang="en" sz="1400"/>
              <a:t> not a time-suck and easily manageable, and at a price that you can actually afford</a:t>
            </a: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30c197bd3e_0_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30c197bd3e_0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alibri"/>
                <a:ea typeface="Calibri"/>
                <a:cs typeface="Calibri"/>
                <a:sym typeface="Calibri"/>
              </a:rPr>
              <a:t>In summary, </a:t>
            </a:r>
            <a:r>
              <a:rPr lang="en" sz="1400">
                <a:latin typeface="Calibri"/>
                <a:ea typeface="Calibri"/>
                <a:cs typeface="Calibri"/>
                <a:sym typeface="Calibri"/>
              </a:rPr>
              <a:t>Blumira helps you meet the compliance and insurance requirements that are becoming no longer avoidable.</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In doing so, we provide real threat detection and actionable responses, saving your team time and money and keeping you insurable.</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Engaging with us fully will not just result in a successful SIEM implementation, it will make your organization more secure over time as you remedy the issues that our platform will raise.</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While our tool is great, it’s truly our Blumira team that makes the difference. In the SMB space, the security expertise has to come along with the tools. Our 24/7 SecOps team does all the security work so you can make quick decisions and get back to your objectives at hand.</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Blumira is truly the SIEM you need, a a price that you can actually afford. </a:t>
            </a:r>
            <a:endParaRPr sz="140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b2cd6b9441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b2cd6b9441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Now there’s no need to trust anything I say because we provide a free trial of our Entire platform. Get started by protecting your Windows devices and M365 in minutes with Blumira and see if it’s a good fit for your business. Easy, right?</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30c197bd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30c197bd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Calibri"/>
                <a:ea typeface="Calibri"/>
                <a:cs typeface="Calibri"/>
                <a:sym typeface="Calibri"/>
              </a:rPr>
              <a:t>Blumira was founded in Michigan in 2018 with the mission is to make good security simple and affordable by helping the smaller organizations that have been neglected, priced out, and simply failed by existing solutions.</a:t>
            </a:r>
            <a:endParaRPr sz="14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Calibri"/>
                <a:ea typeface="Calibri"/>
                <a:cs typeface="Calibri"/>
                <a:sym typeface="Calibri"/>
              </a:rPr>
              <a:t>Our whole goal is to help you get better at security not just to use our product.</a:t>
            </a:r>
            <a:endParaRPr sz="14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Calibri"/>
                <a:ea typeface="Calibri"/>
                <a:cs typeface="Calibri"/>
                <a:sym typeface="Calibri"/>
              </a:rPr>
              <a:t>SIEM, or Security Information and Event Management, is something that’s been used for decades at the enterprise level, because when used properly it truly does provide greater visibility to catch incidents before they become a breach. But it’s never been a useful tool at the SMB level, we’ll discuss why and how we’re changing that.</a:t>
            </a:r>
            <a:endParaRPr sz="1400">
              <a:solidFill>
                <a:schemeClr val="dk1"/>
              </a:solidFill>
              <a:latin typeface="Calibri"/>
              <a:ea typeface="Calibri"/>
              <a:cs typeface="Calibri"/>
              <a:sym typeface="Calibri"/>
            </a:endParaRPr>
          </a:p>
          <a:p>
            <a:pPr indent="0" lvl="0" marL="0" rtl="0" algn="l">
              <a:spcBef>
                <a:spcPts val="120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30c197bd3e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30c197bd3e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chemeClr val="dk1"/>
                </a:solidFill>
                <a:latin typeface="Calibri"/>
                <a:ea typeface="Calibri"/>
                <a:cs typeface="Calibri"/>
                <a:sym typeface="Calibri"/>
              </a:rPr>
              <a:t>Blumira has made a SIEM platform that actually works for IT Admins and doesn’t need a dedicated security team to run it. A crazy thought, right?</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Blumira is a cloud SIEM platform backed by the Blumira security operations team available 24/7 for urgent incidents to help with detection and response. Blumira enables small IT and Security teams to protect their data, networks, and applications with faster detection and prevention of attacks like ransomware. Our platform meets the log monitoring and one-year retention requirements for cyber insurance and industry regulations.</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30c197bd3e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30c197bd3e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Historically, SIEMs are too complex, it takes months to set up and constant tuning. They’ve always been made by security professionals, for security professionals, which makes them really crappy tools for IT professionals.</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If you don’t have a team of security experts, don’t even bother.</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b2cd6b94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b2cd6b94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alibri"/>
                <a:ea typeface="Calibri"/>
                <a:cs typeface="Calibri"/>
                <a:sym typeface="Calibri"/>
              </a:rPr>
              <a:t>But like it or not, </a:t>
            </a:r>
            <a:r>
              <a:rPr lang="en" sz="1400">
                <a:latin typeface="Calibri"/>
                <a:ea typeface="Calibri"/>
                <a:cs typeface="Calibri"/>
                <a:sym typeface="Calibri"/>
              </a:rPr>
              <a:t>SIEM is becoming a necessity from multiple different directions.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I doubt you’re watching this video simply because it’s always been your greatest desire to deploy a SIEM in all your spare time, but you likely understand that the simple reality is that soon, you’re going to have to. And if you have to, might as well choose one that doesn’t suck!</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SIEM, and Log retention and monitoring are already being tied to premium costs in Cyber insurance. Before we know it, you won’t be insurable without it.</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a:t>
            </a:r>
            <a:endParaRPr sz="1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b2cd6b9441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b2cd6b9441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alibri"/>
                <a:ea typeface="Calibri"/>
                <a:cs typeface="Calibri"/>
                <a:sym typeface="Calibri"/>
              </a:rPr>
              <a:t>Speaking of insurance, here are some of the many things we help with that insurance is requiring or at least asking about depending on the carrier.</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At blumira.com/compliance you’ll find REAL questions from REAL insurance applications and our suggested responses to those questions if you were using Blumira.</a:t>
            </a:r>
            <a:endParaRPr sz="14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30c197bd3e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30c197bd3e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So, how does Blumira work?</a:t>
            </a:r>
            <a:endParaRPr sz="1400">
              <a:solidFill>
                <a:schemeClr val="dk1"/>
              </a:solidFill>
              <a:latin typeface="Calibri"/>
              <a:ea typeface="Calibri"/>
              <a:cs typeface="Calibri"/>
              <a:sym typeface="Calibri"/>
            </a:endParaRPr>
          </a:p>
          <a:p>
            <a:pPr indent="0" lvl="0" marL="0" rtl="0" algn="l">
              <a:spcBef>
                <a:spcPts val="16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2934d062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2934d062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latin typeface="Calibri"/>
                <a:ea typeface="Calibri"/>
                <a:cs typeface="Calibri"/>
                <a:sym typeface="Calibri"/>
              </a:rPr>
              <a:t>Setting up Blumira is easy and straightforward. You simply follow our documentation to get all of the logs from your tools up to Blumira. You do so through a combination of of up to three methods.</a:t>
            </a:r>
            <a:endParaRPr sz="1400">
              <a:latin typeface="Calibri"/>
              <a:ea typeface="Calibri"/>
              <a:cs typeface="Calibri"/>
              <a:sym typeface="Calibri"/>
            </a:endParaRPr>
          </a:p>
          <a:p>
            <a:pPr indent="0" lvl="0" marL="0" rtl="0" algn="l">
              <a:lnSpc>
                <a:spcPct val="115000"/>
              </a:lnSpc>
              <a:spcBef>
                <a:spcPts val="1600"/>
              </a:spcBef>
              <a:spcAft>
                <a:spcPts val="0"/>
              </a:spcAft>
              <a:buNone/>
            </a:pPr>
            <a:r>
              <a:rPr lang="en" sz="1400">
                <a:latin typeface="Calibri"/>
                <a:ea typeface="Calibri"/>
                <a:cs typeface="Calibri"/>
                <a:sym typeface="Calibri"/>
              </a:rPr>
              <a:t>The Blumira Agent gathers Windows logs and sends them over the internet from wherever the device may be.</a:t>
            </a:r>
            <a:endParaRPr sz="1400">
              <a:latin typeface="Calibri"/>
              <a:ea typeface="Calibri"/>
              <a:cs typeface="Calibri"/>
              <a:sym typeface="Calibri"/>
            </a:endParaRPr>
          </a:p>
          <a:p>
            <a:pPr indent="0" lvl="0" marL="0" rtl="0" algn="l">
              <a:lnSpc>
                <a:spcPct val="115000"/>
              </a:lnSpc>
              <a:spcBef>
                <a:spcPts val="1600"/>
              </a:spcBef>
              <a:spcAft>
                <a:spcPts val="0"/>
              </a:spcAft>
              <a:buNone/>
            </a:pPr>
            <a:r>
              <a:rPr lang="en" sz="1400">
                <a:latin typeface="Calibri"/>
                <a:ea typeface="Calibri"/>
                <a:cs typeface="Calibri"/>
                <a:sym typeface="Calibri"/>
              </a:rPr>
              <a:t>You can use APIs to set up cloud connectors to create cloud-to-cloud connections for us to pull data into Blumira</a:t>
            </a:r>
            <a:endParaRPr sz="1400">
              <a:latin typeface="Calibri"/>
              <a:ea typeface="Calibri"/>
              <a:cs typeface="Calibri"/>
              <a:sym typeface="Calibri"/>
            </a:endParaRPr>
          </a:p>
          <a:p>
            <a:pPr indent="0" lvl="0" marL="0" rtl="0" algn="l">
              <a:lnSpc>
                <a:spcPct val="115000"/>
              </a:lnSpc>
              <a:spcBef>
                <a:spcPts val="1600"/>
              </a:spcBef>
              <a:spcAft>
                <a:spcPts val="0"/>
              </a:spcAft>
              <a:buNone/>
            </a:pPr>
            <a:r>
              <a:rPr lang="en" sz="1400">
                <a:latin typeface="Calibri"/>
                <a:ea typeface="Calibri"/>
                <a:cs typeface="Calibri"/>
                <a:sym typeface="Calibri"/>
              </a:rPr>
              <a:t>And you can use our Blumira Sensor, a Linux VM that sits behind the firewall to collect firewall logs and to serve as a honeypot.</a:t>
            </a:r>
            <a:endParaRPr sz="1400">
              <a:latin typeface="Calibri"/>
              <a:ea typeface="Calibri"/>
              <a:cs typeface="Calibri"/>
              <a:sym typeface="Calibri"/>
            </a:endParaRPr>
          </a:p>
          <a:p>
            <a:pPr indent="0" lvl="0" marL="0" rtl="0" algn="l">
              <a:lnSpc>
                <a:spcPct val="115000"/>
              </a:lnSpc>
              <a:spcBef>
                <a:spcPts val="1600"/>
              </a:spcBef>
              <a:spcAft>
                <a:spcPts val="0"/>
              </a:spcAft>
              <a:buNone/>
            </a:pPr>
            <a:r>
              <a:rPr lang="en" sz="1400">
                <a:latin typeface="Calibri"/>
                <a:ea typeface="Calibri"/>
                <a:cs typeface="Calibri"/>
                <a:sym typeface="Calibri"/>
              </a:rPr>
              <a:t>&lt;Click&gt; Once the data hits the Blumira cloud, we do everything necessary to make the solution valuable </a:t>
            </a:r>
            <a:r>
              <a:rPr lang="en" sz="1400">
                <a:solidFill>
                  <a:schemeClr val="dk1"/>
                </a:solidFill>
                <a:latin typeface="Calibri"/>
                <a:ea typeface="Calibri"/>
                <a:cs typeface="Calibri"/>
                <a:sym typeface="Calibri"/>
              </a:rPr>
              <a:t>from a security perspective. We subscribe to all the threat intel feeds, we do the threat hunting that results in new detections, we tune and groom those detections constantly to ensure they’re actionable.</a:t>
            </a:r>
            <a:endParaRPr sz="1400">
              <a:solidFill>
                <a:schemeClr val="dk1"/>
              </a:solidFill>
              <a:latin typeface="Calibri"/>
              <a:ea typeface="Calibri"/>
              <a:cs typeface="Calibri"/>
              <a:sym typeface="Calibri"/>
            </a:endParaRPr>
          </a:p>
          <a:p>
            <a:pPr indent="0" lvl="0" marL="0" rtl="0" algn="l">
              <a:lnSpc>
                <a:spcPct val="115000"/>
              </a:lnSpc>
              <a:spcBef>
                <a:spcPts val="1600"/>
              </a:spcBef>
              <a:spcAft>
                <a:spcPts val="1600"/>
              </a:spcAft>
              <a:buNone/>
            </a:pPr>
            <a:r>
              <a:rPr lang="en" sz="1400">
                <a:solidFill>
                  <a:schemeClr val="dk1"/>
                </a:solidFill>
                <a:latin typeface="Calibri"/>
                <a:ea typeface="Calibri"/>
                <a:cs typeface="Calibri"/>
                <a:sym typeface="Calibri"/>
              </a:rPr>
              <a:t>&lt;Click&gt; When you get reports from us, our findings enable you to respond using detailed analysis and step by step guided responses or we’ll be there to help you through it as the case may be.</a:t>
            </a:r>
            <a:endParaRPr sz="14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2934d0628a_0_9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2934d0628a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With every one of our findings… &lt;CLICK&gt;</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You see the rule name, the threat level and priority to understand the criticality.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There’s a detailed analysis written so that an IT person can understand</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We provide a workflow playbook that guides you to a remediation. (No security expertise required)</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If you need help or more information, you can interact with Blumira’s SecOps team directly in the finding for advice</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If needed, you can filter out exceptions to reduce noise</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And we provide the log level detail </a:t>
            </a:r>
            <a:endParaRPr sz="14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9" name="Shape 9"/>
        <p:cNvGrpSpPr/>
        <p:nvPr/>
      </p:nvGrpSpPr>
      <p:grpSpPr>
        <a:xfrm>
          <a:off x="0" y="0"/>
          <a:ext cx="0" cy="0"/>
          <a:chOff x="0" y="0"/>
          <a:chExt cx="0" cy="0"/>
        </a:xfrm>
      </p:grpSpPr>
      <p:sp>
        <p:nvSpPr>
          <p:cNvPr id="10" name="Google Shape;10;p2"/>
          <p:cNvSpPr txBox="1"/>
          <p:nvPr>
            <p:ph type="ctrTitle"/>
          </p:nvPr>
        </p:nvSpPr>
        <p:spPr>
          <a:xfrm>
            <a:off x="597417" y="2732367"/>
            <a:ext cx="5167200" cy="17823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2"/>
              </a:buClr>
              <a:buSzPts val="6000"/>
              <a:buFont typeface="Prompt"/>
              <a:buNone/>
              <a:defRPr b="1" sz="5500">
                <a:solidFill>
                  <a:schemeClr val="lt2"/>
                </a:solidFill>
                <a:latin typeface="Prompt"/>
                <a:ea typeface="Prompt"/>
                <a:cs typeface="Prompt"/>
                <a:sym typeface="Prompt"/>
              </a:defRPr>
            </a:lvl1pPr>
            <a:lvl2pPr lvl="1" rtl="0">
              <a:spcBef>
                <a:spcPts val="0"/>
              </a:spcBef>
              <a:spcAft>
                <a:spcPts val="0"/>
              </a:spcAft>
              <a:buClr>
                <a:schemeClr val="lt2"/>
              </a:buClr>
              <a:buSzPts val="5200"/>
              <a:buNone/>
              <a:defRPr sz="5200">
                <a:solidFill>
                  <a:schemeClr val="lt2"/>
                </a:solidFill>
              </a:defRPr>
            </a:lvl2pPr>
            <a:lvl3pPr lvl="2" rtl="0">
              <a:spcBef>
                <a:spcPts val="0"/>
              </a:spcBef>
              <a:spcAft>
                <a:spcPts val="0"/>
              </a:spcAft>
              <a:buClr>
                <a:schemeClr val="lt2"/>
              </a:buClr>
              <a:buSzPts val="5200"/>
              <a:buNone/>
              <a:defRPr sz="5200">
                <a:solidFill>
                  <a:schemeClr val="lt2"/>
                </a:solidFill>
              </a:defRPr>
            </a:lvl3pPr>
            <a:lvl4pPr lvl="3" rtl="0">
              <a:spcBef>
                <a:spcPts val="0"/>
              </a:spcBef>
              <a:spcAft>
                <a:spcPts val="0"/>
              </a:spcAft>
              <a:buClr>
                <a:schemeClr val="lt2"/>
              </a:buClr>
              <a:buSzPts val="5200"/>
              <a:buNone/>
              <a:defRPr sz="5200">
                <a:solidFill>
                  <a:schemeClr val="lt2"/>
                </a:solidFill>
              </a:defRPr>
            </a:lvl4pPr>
            <a:lvl5pPr lvl="4" rtl="0">
              <a:spcBef>
                <a:spcPts val="0"/>
              </a:spcBef>
              <a:spcAft>
                <a:spcPts val="0"/>
              </a:spcAft>
              <a:buClr>
                <a:schemeClr val="lt2"/>
              </a:buClr>
              <a:buSzPts val="5200"/>
              <a:buNone/>
              <a:defRPr sz="5200">
                <a:solidFill>
                  <a:schemeClr val="lt2"/>
                </a:solidFill>
              </a:defRPr>
            </a:lvl5pPr>
            <a:lvl6pPr lvl="5" rtl="0">
              <a:spcBef>
                <a:spcPts val="0"/>
              </a:spcBef>
              <a:spcAft>
                <a:spcPts val="0"/>
              </a:spcAft>
              <a:buClr>
                <a:schemeClr val="lt2"/>
              </a:buClr>
              <a:buSzPts val="5200"/>
              <a:buNone/>
              <a:defRPr sz="5200">
                <a:solidFill>
                  <a:schemeClr val="lt2"/>
                </a:solidFill>
              </a:defRPr>
            </a:lvl6pPr>
            <a:lvl7pPr lvl="6" rtl="0">
              <a:spcBef>
                <a:spcPts val="0"/>
              </a:spcBef>
              <a:spcAft>
                <a:spcPts val="0"/>
              </a:spcAft>
              <a:buClr>
                <a:schemeClr val="lt2"/>
              </a:buClr>
              <a:buSzPts val="5200"/>
              <a:buNone/>
              <a:defRPr sz="5200">
                <a:solidFill>
                  <a:schemeClr val="lt2"/>
                </a:solidFill>
              </a:defRPr>
            </a:lvl7pPr>
            <a:lvl8pPr lvl="7" rtl="0">
              <a:spcBef>
                <a:spcPts val="0"/>
              </a:spcBef>
              <a:spcAft>
                <a:spcPts val="0"/>
              </a:spcAft>
              <a:buClr>
                <a:schemeClr val="lt2"/>
              </a:buClr>
              <a:buSzPts val="5200"/>
              <a:buNone/>
              <a:defRPr sz="5200">
                <a:solidFill>
                  <a:schemeClr val="lt2"/>
                </a:solidFill>
              </a:defRPr>
            </a:lvl8pPr>
            <a:lvl9pPr lvl="8" rtl="0">
              <a:spcBef>
                <a:spcPts val="0"/>
              </a:spcBef>
              <a:spcAft>
                <a:spcPts val="0"/>
              </a:spcAft>
              <a:buClr>
                <a:schemeClr val="lt2"/>
              </a:buClr>
              <a:buSzPts val="5200"/>
              <a:buNone/>
              <a:defRPr sz="5200">
                <a:solidFill>
                  <a:schemeClr val="lt2"/>
                </a:solidFill>
              </a:defRPr>
            </a:lvl9pPr>
          </a:lstStyle>
          <a:p/>
        </p:txBody>
      </p:sp>
      <p:sp>
        <p:nvSpPr>
          <p:cNvPr id="11" name="Google Shape;11;p2"/>
          <p:cNvSpPr txBox="1"/>
          <p:nvPr>
            <p:ph idx="1" type="subTitle"/>
          </p:nvPr>
        </p:nvSpPr>
        <p:spPr>
          <a:xfrm>
            <a:off x="604284" y="4018467"/>
            <a:ext cx="41214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2"/>
              </a:buClr>
              <a:buSzPts val="1200"/>
              <a:buNone/>
              <a:defRPr>
                <a:solidFill>
                  <a:schemeClr val="lt2"/>
                </a:solidFill>
              </a:defRPr>
            </a:lvl1pPr>
            <a:lvl2pPr lvl="1" rtl="0" algn="r">
              <a:lnSpc>
                <a:spcPct val="100000"/>
              </a:lnSpc>
              <a:spcBef>
                <a:spcPts val="0"/>
              </a:spcBef>
              <a:spcAft>
                <a:spcPts val="0"/>
              </a:spcAft>
              <a:buClr>
                <a:schemeClr val="lt2"/>
              </a:buClr>
              <a:buSzPts val="2800"/>
              <a:buNone/>
              <a:defRPr sz="2800">
                <a:solidFill>
                  <a:schemeClr val="lt2"/>
                </a:solidFill>
              </a:defRPr>
            </a:lvl2pPr>
            <a:lvl3pPr lvl="2" rtl="0" algn="r">
              <a:lnSpc>
                <a:spcPct val="100000"/>
              </a:lnSpc>
              <a:spcBef>
                <a:spcPts val="0"/>
              </a:spcBef>
              <a:spcAft>
                <a:spcPts val="0"/>
              </a:spcAft>
              <a:buClr>
                <a:schemeClr val="lt2"/>
              </a:buClr>
              <a:buSzPts val="2800"/>
              <a:buNone/>
              <a:defRPr sz="2800">
                <a:solidFill>
                  <a:schemeClr val="lt2"/>
                </a:solidFill>
              </a:defRPr>
            </a:lvl3pPr>
            <a:lvl4pPr lvl="3" rtl="0" algn="r">
              <a:lnSpc>
                <a:spcPct val="100000"/>
              </a:lnSpc>
              <a:spcBef>
                <a:spcPts val="0"/>
              </a:spcBef>
              <a:spcAft>
                <a:spcPts val="0"/>
              </a:spcAft>
              <a:buClr>
                <a:schemeClr val="lt2"/>
              </a:buClr>
              <a:buSzPts val="2800"/>
              <a:buNone/>
              <a:defRPr sz="2800">
                <a:solidFill>
                  <a:schemeClr val="lt2"/>
                </a:solidFill>
              </a:defRPr>
            </a:lvl4pPr>
            <a:lvl5pPr lvl="4" rtl="0" algn="r">
              <a:lnSpc>
                <a:spcPct val="100000"/>
              </a:lnSpc>
              <a:spcBef>
                <a:spcPts val="0"/>
              </a:spcBef>
              <a:spcAft>
                <a:spcPts val="0"/>
              </a:spcAft>
              <a:buClr>
                <a:schemeClr val="lt2"/>
              </a:buClr>
              <a:buSzPts val="2800"/>
              <a:buNone/>
              <a:defRPr sz="2800">
                <a:solidFill>
                  <a:schemeClr val="lt2"/>
                </a:solidFill>
              </a:defRPr>
            </a:lvl5pPr>
            <a:lvl6pPr lvl="5" rtl="0" algn="r">
              <a:lnSpc>
                <a:spcPct val="100000"/>
              </a:lnSpc>
              <a:spcBef>
                <a:spcPts val="0"/>
              </a:spcBef>
              <a:spcAft>
                <a:spcPts val="0"/>
              </a:spcAft>
              <a:buClr>
                <a:schemeClr val="lt2"/>
              </a:buClr>
              <a:buSzPts val="2800"/>
              <a:buNone/>
              <a:defRPr sz="2800">
                <a:solidFill>
                  <a:schemeClr val="lt2"/>
                </a:solidFill>
              </a:defRPr>
            </a:lvl6pPr>
            <a:lvl7pPr lvl="6" rtl="0" algn="r">
              <a:lnSpc>
                <a:spcPct val="100000"/>
              </a:lnSpc>
              <a:spcBef>
                <a:spcPts val="0"/>
              </a:spcBef>
              <a:spcAft>
                <a:spcPts val="0"/>
              </a:spcAft>
              <a:buClr>
                <a:schemeClr val="lt2"/>
              </a:buClr>
              <a:buSzPts val="2800"/>
              <a:buNone/>
              <a:defRPr sz="2800">
                <a:solidFill>
                  <a:schemeClr val="lt2"/>
                </a:solidFill>
              </a:defRPr>
            </a:lvl7pPr>
            <a:lvl8pPr lvl="7" rtl="0" algn="r">
              <a:lnSpc>
                <a:spcPct val="100000"/>
              </a:lnSpc>
              <a:spcBef>
                <a:spcPts val="0"/>
              </a:spcBef>
              <a:spcAft>
                <a:spcPts val="0"/>
              </a:spcAft>
              <a:buClr>
                <a:schemeClr val="lt2"/>
              </a:buClr>
              <a:buSzPts val="2800"/>
              <a:buNone/>
              <a:defRPr sz="2800">
                <a:solidFill>
                  <a:schemeClr val="lt2"/>
                </a:solidFill>
              </a:defRPr>
            </a:lvl8pPr>
            <a:lvl9pPr lvl="8" rtl="0" algn="r">
              <a:lnSpc>
                <a:spcPct val="100000"/>
              </a:lnSpc>
              <a:spcBef>
                <a:spcPts val="0"/>
              </a:spcBef>
              <a:spcAft>
                <a:spcPts val="0"/>
              </a:spcAft>
              <a:buClr>
                <a:schemeClr val="lt2"/>
              </a:buClr>
              <a:buSzPts val="2800"/>
              <a:buNone/>
              <a:defRPr sz="2800">
                <a:solidFill>
                  <a:schemeClr val="lt2"/>
                </a:solidFill>
              </a:defRPr>
            </a:lvl9pPr>
          </a:lstStyle>
          <a:p/>
        </p:txBody>
      </p:sp>
      <p:pic>
        <p:nvPicPr>
          <p:cNvPr id="12" name="Google Shape;12;p2"/>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CUSTOM_18_2_1">
    <p:spTree>
      <p:nvGrpSpPr>
        <p:cNvPr id="55" name="Shape 55"/>
        <p:cNvGrpSpPr/>
        <p:nvPr/>
      </p:nvGrpSpPr>
      <p:grpSpPr>
        <a:xfrm>
          <a:off x="0" y="0"/>
          <a:ext cx="0" cy="0"/>
          <a:chOff x="0" y="0"/>
          <a:chExt cx="0" cy="0"/>
        </a:xfrm>
      </p:grpSpPr>
      <p:sp>
        <p:nvSpPr>
          <p:cNvPr id="56" name="Google Shape;56;p11"/>
          <p:cNvSpPr txBox="1"/>
          <p:nvPr>
            <p:ph type="ctrTitle"/>
          </p:nvPr>
        </p:nvSpPr>
        <p:spPr>
          <a:xfrm>
            <a:off x="604675" y="341600"/>
            <a:ext cx="6679200" cy="94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chemeClr val="dk1"/>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
        <p:nvSpPr>
          <p:cNvPr id="57" name="Google Shape;57;p11"/>
          <p:cNvSpPr txBox="1"/>
          <p:nvPr>
            <p:ph idx="2" type="ctrTitle"/>
          </p:nvPr>
        </p:nvSpPr>
        <p:spPr>
          <a:xfrm>
            <a:off x="2578763" y="1947659"/>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000000"/>
              </a:buClr>
              <a:buSzPts val="1800"/>
              <a:buNone/>
              <a:defRPr sz="1600">
                <a:solidFill>
                  <a:schemeClr val="dk1"/>
                </a:solidFill>
              </a:defRPr>
            </a:lvl1pPr>
            <a:lvl2pPr lvl="1"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2pPr>
            <a:lvl3pPr lvl="2"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3pPr>
            <a:lvl4pPr lvl="3"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4pPr>
            <a:lvl5pPr lvl="4"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5pPr>
            <a:lvl6pPr lvl="5"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6pPr>
            <a:lvl7pPr lvl="6"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7pPr>
            <a:lvl8pPr lvl="7"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8pPr>
            <a:lvl9pPr lvl="8"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9pPr>
          </a:lstStyle>
          <a:p/>
        </p:txBody>
      </p:sp>
      <p:sp>
        <p:nvSpPr>
          <p:cNvPr id="58" name="Google Shape;58;p11"/>
          <p:cNvSpPr txBox="1"/>
          <p:nvPr>
            <p:ph idx="1" type="subTitle"/>
          </p:nvPr>
        </p:nvSpPr>
        <p:spPr>
          <a:xfrm>
            <a:off x="2578763" y="2460809"/>
            <a:ext cx="18813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100">
                <a:solidFill>
                  <a:schemeClr val="dk1"/>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59" name="Google Shape;59;p11"/>
          <p:cNvSpPr txBox="1"/>
          <p:nvPr>
            <p:ph idx="3" type="ctrTitle"/>
          </p:nvPr>
        </p:nvSpPr>
        <p:spPr>
          <a:xfrm>
            <a:off x="4829663" y="2661159"/>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Clr>
                <a:srgbClr val="000000"/>
              </a:buClr>
              <a:buSzPts val="1800"/>
              <a:buNone/>
              <a:defRPr sz="1600">
                <a:solidFill>
                  <a:schemeClr val="dk1"/>
                </a:solidFill>
              </a:defRPr>
            </a:lvl1pPr>
            <a:lvl2pPr lvl="1"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2pPr>
            <a:lvl3pPr lvl="2"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3pPr>
            <a:lvl4pPr lvl="3"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4pPr>
            <a:lvl5pPr lvl="4"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5pPr>
            <a:lvl6pPr lvl="5"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6pPr>
            <a:lvl7pPr lvl="6"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7pPr>
            <a:lvl8pPr lvl="7"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8pPr>
            <a:lvl9pPr lvl="8"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9pPr>
          </a:lstStyle>
          <a:p/>
        </p:txBody>
      </p:sp>
      <p:sp>
        <p:nvSpPr>
          <p:cNvPr id="60" name="Google Shape;60;p11"/>
          <p:cNvSpPr txBox="1"/>
          <p:nvPr>
            <p:ph idx="4" type="subTitle"/>
          </p:nvPr>
        </p:nvSpPr>
        <p:spPr>
          <a:xfrm>
            <a:off x="4829663" y="3021909"/>
            <a:ext cx="18813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100">
                <a:solidFill>
                  <a:schemeClr val="dk1"/>
                </a:solidFill>
              </a:defRPr>
            </a:lvl1pPr>
            <a:lvl2pPr lvl="1" rtl="0" algn="ctr">
              <a:lnSpc>
                <a:spcPct val="100000"/>
              </a:lnSpc>
              <a:spcBef>
                <a:spcPts val="160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61" name="Google Shape;61;p11"/>
          <p:cNvSpPr txBox="1"/>
          <p:nvPr>
            <p:ph idx="5" type="ctrTitle"/>
          </p:nvPr>
        </p:nvSpPr>
        <p:spPr>
          <a:xfrm>
            <a:off x="2578763" y="3185909"/>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000000"/>
              </a:buClr>
              <a:buSzPts val="1800"/>
              <a:buNone/>
              <a:defRPr sz="1600">
                <a:solidFill>
                  <a:srgbClr val="000000"/>
                </a:solidFill>
              </a:defRPr>
            </a:lvl1pPr>
            <a:lvl2pPr lvl="1"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2pPr>
            <a:lvl3pPr lvl="2"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3pPr>
            <a:lvl4pPr lvl="3"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4pPr>
            <a:lvl5pPr lvl="4"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5pPr>
            <a:lvl6pPr lvl="5"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6pPr>
            <a:lvl7pPr lvl="6"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7pPr>
            <a:lvl8pPr lvl="7"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8pPr>
            <a:lvl9pPr lvl="8"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9pPr>
          </a:lstStyle>
          <a:p/>
        </p:txBody>
      </p:sp>
      <p:sp>
        <p:nvSpPr>
          <p:cNvPr id="62" name="Google Shape;62;p11"/>
          <p:cNvSpPr txBox="1"/>
          <p:nvPr>
            <p:ph idx="6" type="subTitle"/>
          </p:nvPr>
        </p:nvSpPr>
        <p:spPr>
          <a:xfrm>
            <a:off x="2578763" y="3707403"/>
            <a:ext cx="1881300" cy="749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1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pic>
        <p:nvPicPr>
          <p:cNvPr id="63" name="Google Shape;63;p11"/>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18">
    <p:spTree>
      <p:nvGrpSpPr>
        <p:cNvPr id="64" name="Shape 64"/>
        <p:cNvGrpSpPr/>
        <p:nvPr/>
      </p:nvGrpSpPr>
      <p:grpSpPr>
        <a:xfrm>
          <a:off x="0" y="0"/>
          <a:ext cx="0" cy="0"/>
          <a:chOff x="0" y="0"/>
          <a:chExt cx="0" cy="0"/>
        </a:xfrm>
      </p:grpSpPr>
      <p:sp>
        <p:nvSpPr>
          <p:cNvPr id="65" name="Google Shape;65;p12"/>
          <p:cNvSpPr txBox="1"/>
          <p:nvPr>
            <p:ph type="ctrTitle"/>
          </p:nvPr>
        </p:nvSpPr>
        <p:spPr>
          <a:xfrm>
            <a:off x="604675" y="341600"/>
            <a:ext cx="6679200" cy="94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chemeClr val="dk1"/>
                </a:solidFill>
              </a:defRPr>
            </a:lvl1pPr>
            <a:lvl2pPr lvl="1"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2pPr>
            <a:lvl3pPr lvl="2"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3pPr>
            <a:lvl4pPr lvl="3"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4pPr>
            <a:lvl5pPr lvl="4"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5pPr>
            <a:lvl6pPr lvl="5"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6pPr>
            <a:lvl7pPr lvl="6"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7pPr>
            <a:lvl8pPr lvl="7"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8pPr>
            <a:lvl9pPr lvl="8"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9pPr>
          </a:lstStyle>
          <a:p/>
        </p:txBody>
      </p:sp>
      <p:sp>
        <p:nvSpPr>
          <p:cNvPr id="66" name="Google Shape;66;p12"/>
          <p:cNvSpPr txBox="1"/>
          <p:nvPr>
            <p:ph idx="2" type="ctrTitle"/>
          </p:nvPr>
        </p:nvSpPr>
        <p:spPr>
          <a:xfrm>
            <a:off x="1311650" y="1500875"/>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Clr>
                <a:srgbClr val="000000"/>
              </a:buClr>
              <a:buSzPts val="1800"/>
              <a:buNone/>
              <a:defRPr sz="1600">
                <a:solidFill>
                  <a:schemeClr val="dk1"/>
                </a:solidFill>
              </a:defRPr>
            </a:lvl1pPr>
            <a:lvl2pPr lvl="1"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2pPr>
            <a:lvl3pPr lvl="2"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3pPr>
            <a:lvl4pPr lvl="3"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4pPr>
            <a:lvl5pPr lvl="4"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5pPr>
            <a:lvl6pPr lvl="5"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6pPr>
            <a:lvl7pPr lvl="6"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7pPr>
            <a:lvl8pPr lvl="7"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8pPr>
            <a:lvl9pPr lvl="8"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9pPr>
          </a:lstStyle>
          <a:p/>
        </p:txBody>
      </p:sp>
      <p:sp>
        <p:nvSpPr>
          <p:cNvPr id="67" name="Google Shape;67;p12"/>
          <p:cNvSpPr txBox="1"/>
          <p:nvPr>
            <p:ph idx="1" type="subTitle"/>
          </p:nvPr>
        </p:nvSpPr>
        <p:spPr>
          <a:xfrm>
            <a:off x="1311650" y="2014025"/>
            <a:ext cx="18813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100">
                <a:solidFill>
                  <a:schemeClr val="dk1"/>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68" name="Google Shape;68;p12"/>
          <p:cNvSpPr txBox="1"/>
          <p:nvPr>
            <p:ph idx="3" type="ctrTitle"/>
          </p:nvPr>
        </p:nvSpPr>
        <p:spPr>
          <a:xfrm>
            <a:off x="1311650" y="2739125"/>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Clr>
                <a:srgbClr val="000000"/>
              </a:buClr>
              <a:buSzPts val="1800"/>
              <a:buNone/>
              <a:defRPr sz="1600">
                <a:solidFill>
                  <a:srgbClr val="000000"/>
                </a:solidFill>
              </a:defRPr>
            </a:lvl1pPr>
            <a:lvl2pPr lvl="1"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2pPr>
            <a:lvl3pPr lvl="2"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3pPr>
            <a:lvl4pPr lvl="3"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4pPr>
            <a:lvl5pPr lvl="4"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5pPr>
            <a:lvl6pPr lvl="5"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6pPr>
            <a:lvl7pPr lvl="6"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7pPr>
            <a:lvl8pPr lvl="7"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8pPr>
            <a:lvl9pPr lvl="8"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9pPr>
          </a:lstStyle>
          <a:p/>
        </p:txBody>
      </p:sp>
      <p:sp>
        <p:nvSpPr>
          <p:cNvPr id="69" name="Google Shape;69;p12"/>
          <p:cNvSpPr txBox="1"/>
          <p:nvPr>
            <p:ph idx="4" type="subTitle"/>
          </p:nvPr>
        </p:nvSpPr>
        <p:spPr>
          <a:xfrm>
            <a:off x="1311650" y="3252275"/>
            <a:ext cx="1881300" cy="749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1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pic>
        <p:nvPicPr>
          <p:cNvPr id="70" name="Google Shape;70;p12"/>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p:cSld name="CUSTOM_19_1">
    <p:spTree>
      <p:nvGrpSpPr>
        <p:cNvPr id="71" name="Shape 71"/>
        <p:cNvGrpSpPr/>
        <p:nvPr/>
      </p:nvGrpSpPr>
      <p:grpSpPr>
        <a:xfrm>
          <a:off x="0" y="0"/>
          <a:ext cx="0" cy="0"/>
          <a:chOff x="0" y="0"/>
          <a:chExt cx="0" cy="0"/>
        </a:xfrm>
      </p:grpSpPr>
      <p:sp>
        <p:nvSpPr>
          <p:cNvPr id="72" name="Google Shape;72;p13"/>
          <p:cNvSpPr txBox="1"/>
          <p:nvPr>
            <p:ph idx="1" type="subTitle"/>
          </p:nvPr>
        </p:nvSpPr>
        <p:spPr>
          <a:xfrm>
            <a:off x="719174" y="2045050"/>
            <a:ext cx="18180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2"/>
              </a:buClr>
              <a:buSzPts val="1000"/>
              <a:buNone/>
              <a:defRPr sz="1000">
                <a:solidFill>
                  <a:schemeClr val="dk2"/>
                </a:solidFill>
              </a:defRPr>
            </a:lvl1pPr>
            <a:lvl2pPr lvl="1" rtl="0" algn="ctr">
              <a:lnSpc>
                <a:spcPct val="100000"/>
              </a:lnSpc>
              <a:spcBef>
                <a:spcPts val="0"/>
              </a:spcBef>
              <a:spcAft>
                <a:spcPts val="0"/>
              </a:spcAft>
              <a:buClr>
                <a:schemeClr val="dk2"/>
              </a:buClr>
              <a:buSzPts val="1000"/>
              <a:buNone/>
              <a:defRPr sz="1000">
                <a:solidFill>
                  <a:schemeClr val="dk2"/>
                </a:solidFill>
              </a:defRPr>
            </a:lvl2pPr>
            <a:lvl3pPr lvl="2" rtl="0" algn="ctr">
              <a:lnSpc>
                <a:spcPct val="100000"/>
              </a:lnSpc>
              <a:spcBef>
                <a:spcPts val="0"/>
              </a:spcBef>
              <a:spcAft>
                <a:spcPts val="0"/>
              </a:spcAft>
              <a:buClr>
                <a:schemeClr val="dk2"/>
              </a:buClr>
              <a:buSzPts val="1000"/>
              <a:buNone/>
              <a:defRPr sz="1000">
                <a:solidFill>
                  <a:schemeClr val="dk2"/>
                </a:solidFill>
              </a:defRPr>
            </a:lvl3pPr>
            <a:lvl4pPr lvl="3" rtl="0" algn="ctr">
              <a:lnSpc>
                <a:spcPct val="100000"/>
              </a:lnSpc>
              <a:spcBef>
                <a:spcPts val="0"/>
              </a:spcBef>
              <a:spcAft>
                <a:spcPts val="0"/>
              </a:spcAft>
              <a:buClr>
                <a:schemeClr val="dk2"/>
              </a:buClr>
              <a:buSzPts val="1000"/>
              <a:buNone/>
              <a:defRPr sz="1000">
                <a:solidFill>
                  <a:schemeClr val="dk2"/>
                </a:solidFill>
              </a:defRPr>
            </a:lvl4pPr>
            <a:lvl5pPr lvl="4" rtl="0" algn="ctr">
              <a:lnSpc>
                <a:spcPct val="100000"/>
              </a:lnSpc>
              <a:spcBef>
                <a:spcPts val="0"/>
              </a:spcBef>
              <a:spcAft>
                <a:spcPts val="0"/>
              </a:spcAft>
              <a:buClr>
                <a:schemeClr val="dk2"/>
              </a:buClr>
              <a:buSzPts val="1000"/>
              <a:buNone/>
              <a:defRPr sz="1000">
                <a:solidFill>
                  <a:schemeClr val="dk2"/>
                </a:solidFill>
              </a:defRPr>
            </a:lvl5pPr>
            <a:lvl6pPr lvl="5" rtl="0" algn="ctr">
              <a:lnSpc>
                <a:spcPct val="100000"/>
              </a:lnSpc>
              <a:spcBef>
                <a:spcPts val="0"/>
              </a:spcBef>
              <a:spcAft>
                <a:spcPts val="0"/>
              </a:spcAft>
              <a:buClr>
                <a:schemeClr val="dk2"/>
              </a:buClr>
              <a:buSzPts val="1000"/>
              <a:buNone/>
              <a:defRPr sz="1000">
                <a:solidFill>
                  <a:schemeClr val="dk2"/>
                </a:solidFill>
              </a:defRPr>
            </a:lvl6pPr>
            <a:lvl7pPr lvl="6" rtl="0" algn="ctr">
              <a:lnSpc>
                <a:spcPct val="100000"/>
              </a:lnSpc>
              <a:spcBef>
                <a:spcPts val="0"/>
              </a:spcBef>
              <a:spcAft>
                <a:spcPts val="0"/>
              </a:spcAft>
              <a:buClr>
                <a:schemeClr val="dk2"/>
              </a:buClr>
              <a:buSzPts val="1000"/>
              <a:buNone/>
              <a:defRPr sz="1000">
                <a:solidFill>
                  <a:schemeClr val="dk2"/>
                </a:solidFill>
              </a:defRPr>
            </a:lvl7pPr>
            <a:lvl8pPr lvl="7" rtl="0" algn="ctr">
              <a:lnSpc>
                <a:spcPct val="100000"/>
              </a:lnSpc>
              <a:spcBef>
                <a:spcPts val="0"/>
              </a:spcBef>
              <a:spcAft>
                <a:spcPts val="0"/>
              </a:spcAft>
              <a:buClr>
                <a:schemeClr val="dk2"/>
              </a:buClr>
              <a:buSzPts val="1000"/>
              <a:buNone/>
              <a:defRPr sz="1000">
                <a:solidFill>
                  <a:schemeClr val="dk2"/>
                </a:solidFill>
              </a:defRPr>
            </a:lvl8pPr>
            <a:lvl9pPr lvl="8" rtl="0" algn="ctr">
              <a:lnSpc>
                <a:spcPct val="100000"/>
              </a:lnSpc>
              <a:spcBef>
                <a:spcPts val="0"/>
              </a:spcBef>
              <a:spcAft>
                <a:spcPts val="0"/>
              </a:spcAft>
              <a:buClr>
                <a:schemeClr val="dk2"/>
              </a:buClr>
              <a:buSzPts val="1000"/>
              <a:buNone/>
              <a:defRPr sz="1000">
                <a:solidFill>
                  <a:schemeClr val="dk2"/>
                </a:solidFill>
              </a:defRPr>
            </a:lvl9pPr>
          </a:lstStyle>
          <a:p/>
        </p:txBody>
      </p:sp>
      <p:sp>
        <p:nvSpPr>
          <p:cNvPr id="73" name="Google Shape;73;p13"/>
          <p:cNvSpPr txBox="1"/>
          <p:nvPr>
            <p:ph idx="2" type="subTitle"/>
          </p:nvPr>
        </p:nvSpPr>
        <p:spPr>
          <a:xfrm>
            <a:off x="4215521" y="2045050"/>
            <a:ext cx="18180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2"/>
              </a:buClr>
              <a:buSzPts val="1000"/>
              <a:buNone/>
              <a:defRPr sz="1000">
                <a:solidFill>
                  <a:schemeClr val="dk2"/>
                </a:solidFill>
              </a:defRPr>
            </a:lvl1pPr>
            <a:lvl2pPr lvl="1" rtl="0" algn="ctr">
              <a:lnSpc>
                <a:spcPct val="100000"/>
              </a:lnSpc>
              <a:spcBef>
                <a:spcPts val="0"/>
              </a:spcBef>
              <a:spcAft>
                <a:spcPts val="0"/>
              </a:spcAft>
              <a:buClr>
                <a:schemeClr val="dk2"/>
              </a:buClr>
              <a:buSzPts val="1000"/>
              <a:buNone/>
              <a:defRPr sz="1000">
                <a:solidFill>
                  <a:schemeClr val="dk2"/>
                </a:solidFill>
              </a:defRPr>
            </a:lvl2pPr>
            <a:lvl3pPr lvl="2" rtl="0" algn="ctr">
              <a:lnSpc>
                <a:spcPct val="100000"/>
              </a:lnSpc>
              <a:spcBef>
                <a:spcPts val="0"/>
              </a:spcBef>
              <a:spcAft>
                <a:spcPts val="0"/>
              </a:spcAft>
              <a:buClr>
                <a:schemeClr val="dk2"/>
              </a:buClr>
              <a:buSzPts val="1000"/>
              <a:buNone/>
              <a:defRPr sz="1000">
                <a:solidFill>
                  <a:schemeClr val="dk2"/>
                </a:solidFill>
              </a:defRPr>
            </a:lvl3pPr>
            <a:lvl4pPr lvl="3" rtl="0" algn="ctr">
              <a:lnSpc>
                <a:spcPct val="100000"/>
              </a:lnSpc>
              <a:spcBef>
                <a:spcPts val="0"/>
              </a:spcBef>
              <a:spcAft>
                <a:spcPts val="0"/>
              </a:spcAft>
              <a:buClr>
                <a:schemeClr val="dk2"/>
              </a:buClr>
              <a:buSzPts val="1000"/>
              <a:buNone/>
              <a:defRPr sz="1000">
                <a:solidFill>
                  <a:schemeClr val="dk2"/>
                </a:solidFill>
              </a:defRPr>
            </a:lvl4pPr>
            <a:lvl5pPr lvl="4" rtl="0" algn="ctr">
              <a:lnSpc>
                <a:spcPct val="100000"/>
              </a:lnSpc>
              <a:spcBef>
                <a:spcPts val="0"/>
              </a:spcBef>
              <a:spcAft>
                <a:spcPts val="0"/>
              </a:spcAft>
              <a:buClr>
                <a:schemeClr val="dk2"/>
              </a:buClr>
              <a:buSzPts val="1000"/>
              <a:buNone/>
              <a:defRPr sz="1000">
                <a:solidFill>
                  <a:schemeClr val="dk2"/>
                </a:solidFill>
              </a:defRPr>
            </a:lvl5pPr>
            <a:lvl6pPr lvl="5" rtl="0" algn="ctr">
              <a:lnSpc>
                <a:spcPct val="100000"/>
              </a:lnSpc>
              <a:spcBef>
                <a:spcPts val="0"/>
              </a:spcBef>
              <a:spcAft>
                <a:spcPts val="0"/>
              </a:spcAft>
              <a:buClr>
                <a:schemeClr val="dk2"/>
              </a:buClr>
              <a:buSzPts val="1000"/>
              <a:buNone/>
              <a:defRPr sz="1000">
                <a:solidFill>
                  <a:schemeClr val="dk2"/>
                </a:solidFill>
              </a:defRPr>
            </a:lvl6pPr>
            <a:lvl7pPr lvl="6" rtl="0" algn="ctr">
              <a:lnSpc>
                <a:spcPct val="100000"/>
              </a:lnSpc>
              <a:spcBef>
                <a:spcPts val="0"/>
              </a:spcBef>
              <a:spcAft>
                <a:spcPts val="0"/>
              </a:spcAft>
              <a:buClr>
                <a:schemeClr val="dk2"/>
              </a:buClr>
              <a:buSzPts val="1000"/>
              <a:buNone/>
              <a:defRPr sz="1000">
                <a:solidFill>
                  <a:schemeClr val="dk2"/>
                </a:solidFill>
              </a:defRPr>
            </a:lvl7pPr>
            <a:lvl8pPr lvl="7" rtl="0" algn="ctr">
              <a:lnSpc>
                <a:spcPct val="100000"/>
              </a:lnSpc>
              <a:spcBef>
                <a:spcPts val="0"/>
              </a:spcBef>
              <a:spcAft>
                <a:spcPts val="0"/>
              </a:spcAft>
              <a:buClr>
                <a:schemeClr val="dk2"/>
              </a:buClr>
              <a:buSzPts val="1000"/>
              <a:buNone/>
              <a:defRPr sz="1000">
                <a:solidFill>
                  <a:schemeClr val="dk2"/>
                </a:solidFill>
              </a:defRPr>
            </a:lvl8pPr>
            <a:lvl9pPr lvl="8" rtl="0" algn="ctr">
              <a:lnSpc>
                <a:spcPct val="100000"/>
              </a:lnSpc>
              <a:spcBef>
                <a:spcPts val="0"/>
              </a:spcBef>
              <a:spcAft>
                <a:spcPts val="0"/>
              </a:spcAft>
              <a:buClr>
                <a:schemeClr val="dk2"/>
              </a:buClr>
              <a:buSzPts val="1000"/>
              <a:buNone/>
              <a:defRPr sz="1000">
                <a:solidFill>
                  <a:schemeClr val="dk2"/>
                </a:solidFill>
              </a:defRPr>
            </a:lvl9pPr>
          </a:lstStyle>
          <a:p/>
        </p:txBody>
      </p:sp>
      <p:sp>
        <p:nvSpPr>
          <p:cNvPr id="74" name="Google Shape;74;p13"/>
          <p:cNvSpPr txBox="1"/>
          <p:nvPr>
            <p:ph type="ctrTitle"/>
          </p:nvPr>
        </p:nvSpPr>
        <p:spPr>
          <a:xfrm>
            <a:off x="318574" y="1736450"/>
            <a:ext cx="2619300" cy="384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chemeClr val="dk2"/>
              </a:buClr>
              <a:buSzPts val="1600"/>
              <a:buNone/>
              <a:defRPr sz="1600">
                <a:solidFill>
                  <a:schemeClr val="dk2"/>
                </a:solidFill>
              </a:defRPr>
            </a:lvl1pPr>
            <a:lvl2pPr lvl="1"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2pPr>
            <a:lvl3pPr lvl="2"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3pPr>
            <a:lvl4pPr lvl="3"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4pPr>
            <a:lvl5pPr lvl="4"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5pPr>
            <a:lvl6pPr lvl="5"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6pPr>
            <a:lvl7pPr lvl="6"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7pPr>
            <a:lvl8pPr lvl="7"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8pPr>
            <a:lvl9pPr lvl="8"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9pPr>
          </a:lstStyle>
          <a:p/>
        </p:txBody>
      </p:sp>
      <p:sp>
        <p:nvSpPr>
          <p:cNvPr id="75" name="Google Shape;75;p13"/>
          <p:cNvSpPr txBox="1"/>
          <p:nvPr>
            <p:ph idx="3" type="ctrTitle"/>
          </p:nvPr>
        </p:nvSpPr>
        <p:spPr>
          <a:xfrm>
            <a:off x="3814871" y="1736450"/>
            <a:ext cx="2619300" cy="384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chemeClr val="dk2"/>
              </a:buClr>
              <a:buSzPts val="1600"/>
              <a:buNone/>
              <a:defRPr sz="1600">
                <a:solidFill>
                  <a:schemeClr val="dk2"/>
                </a:solidFill>
              </a:defRPr>
            </a:lvl1pPr>
            <a:lvl2pPr lvl="1"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2pPr>
            <a:lvl3pPr lvl="2"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3pPr>
            <a:lvl4pPr lvl="3"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4pPr>
            <a:lvl5pPr lvl="4"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5pPr>
            <a:lvl6pPr lvl="5"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6pPr>
            <a:lvl7pPr lvl="6"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7pPr>
            <a:lvl8pPr lvl="7"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8pPr>
            <a:lvl9pPr lvl="8"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9pPr>
          </a:lstStyle>
          <a:p/>
        </p:txBody>
      </p:sp>
      <p:sp>
        <p:nvSpPr>
          <p:cNvPr id="76" name="Google Shape;76;p13"/>
          <p:cNvSpPr txBox="1"/>
          <p:nvPr>
            <p:ph idx="4" type="subTitle"/>
          </p:nvPr>
        </p:nvSpPr>
        <p:spPr>
          <a:xfrm>
            <a:off x="719224" y="3386600"/>
            <a:ext cx="18180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2"/>
              </a:buClr>
              <a:buSzPts val="1000"/>
              <a:buNone/>
              <a:defRPr sz="1000">
                <a:solidFill>
                  <a:schemeClr val="dk2"/>
                </a:solidFill>
              </a:defRPr>
            </a:lvl1pPr>
            <a:lvl2pPr lvl="1" rtl="0" algn="ctr">
              <a:lnSpc>
                <a:spcPct val="100000"/>
              </a:lnSpc>
              <a:spcBef>
                <a:spcPts val="0"/>
              </a:spcBef>
              <a:spcAft>
                <a:spcPts val="0"/>
              </a:spcAft>
              <a:buClr>
                <a:schemeClr val="dk2"/>
              </a:buClr>
              <a:buSzPts val="1000"/>
              <a:buNone/>
              <a:defRPr sz="1000">
                <a:solidFill>
                  <a:schemeClr val="dk2"/>
                </a:solidFill>
              </a:defRPr>
            </a:lvl2pPr>
            <a:lvl3pPr lvl="2" rtl="0" algn="ctr">
              <a:lnSpc>
                <a:spcPct val="100000"/>
              </a:lnSpc>
              <a:spcBef>
                <a:spcPts val="0"/>
              </a:spcBef>
              <a:spcAft>
                <a:spcPts val="0"/>
              </a:spcAft>
              <a:buClr>
                <a:schemeClr val="dk2"/>
              </a:buClr>
              <a:buSzPts val="1000"/>
              <a:buNone/>
              <a:defRPr sz="1000">
                <a:solidFill>
                  <a:schemeClr val="dk2"/>
                </a:solidFill>
              </a:defRPr>
            </a:lvl3pPr>
            <a:lvl4pPr lvl="3" rtl="0" algn="ctr">
              <a:lnSpc>
                <a:spcPct val="100000"/>
              </a:lnSpc>
              <a:spcBef>
                <a:spcPts val="0"/>
              </a:spcBef>
              <a:spcAft>
                <a:spcPts val="0"/>
              </a:spcAft>
              <a:buClr>
                <a:schemeClr val="dk2"/>
              </a:buClr>
              <a:buSzPts val="1000"/>
              <a:buNone/>
              <a:defRPr sz="1000">
                <a:solidFill>
                  <a:schemeClr val="dk2"/>
                </a:solidFill>
              </a:defRPr>
            </a:lvl4pPr>
            <a:lvl5pPr lvl="4" rtl="0" algn="ctr">
              <a:lnSpc>
                <a:spcPct val="100000"/>
              </a:lnSpc>
              <a:spcBef>
                <a:spcPts val="0"/>
              </a:spcBef>
              <a:spcAft>
                <a:spcPts val="0"/>
              </a:spcAft>
              <a:buClr>
                <a:schemeClr val="dk2"/>
              </a:buClr>
              <a:buSzPts val="1000"/>
              <a:buNone/>
              <a:defRPr sz="1000">
                <a:solidFill>
                  <a:schemeClr val="dk2"/>
                </a:solidFill>
              </a:defRPr>
            </a:lvl5pPr>
            <a:lvl6pPr lvl="5" rtl="0" algn="ctr">
              <a:lnSpc>
                <a:spcPct val="100000"/>
              </a:lnSpc>
              <a:spcBef>
                <a:spcPts val="0"/>
              </a:spcBef>
              <a:spcAft>
                <a:spcPts val="0"/>
              </a:spcAft>
              <a:buClr>
                <a:schemeClr val="dk2"/>
              </a:buClr>
              <a:buSzPts val="1000"/>
              <a:buNone/>
              <a:defRPr sz="1000">
                <a:solidFill>
                  <a:schemeClr val="dk2"/>
                </a:solidFill>
              </a:defRPr>
            </a:lvl6pPr>
            <a:lvl7pPr lvl="6" rtl="0" algn="ctr">
              <a:lnSpc>
                <a:spcPct val="100000"/>
              </a:lnSpc>
              <a:spcBef>
                <a:spcPts val="0"/>
              </a:spcBef>
              <a:spcAft>
                <a:spcPts val="0"/>
              </a:spcAft>
              <a:buClr>
                <a:schemeClr val="dk2"/>
              </a:buClr>
              <a:buSzPts val="1000"/>
              <a:buNone/>
              <a:defRPr sz="1000">
                <a:solidFill>
                  <a:schemeClr val="dk2"/>
                </a:solidFill>
              </a:defRPr>
            </a:lvl7pPr>
            <a:lvl8pPr lvl="7" rtl="0" algn="ctr">
              <a:lnSpc>
                <a:spcPct val="100000"/>
              </a:lnSpc>
              <a:spcBef>
                <a:spcPts val="0"/>
              </a:spcBef>
              <a:spcAft>
                <a:spcPts val="0"/>
              </a:spcAft>
              <a:buClr>
                <a:schemeClr val="dk2"/>
              </a:buClr>
              <a:buSzPts val="1000"/>
              <a:buNone/>
              <a:defRPr sz="1000">
                <a:solidFill>
                  <a:schemeClr val="dk2"/>
                </a:solidFill>
              </a:defRPr>
            </a:lvl8pPr>
            <a:lvl9pPr lvl="8" rtl="0" algn="ctr">
              <a:lnSpc>
                <a:spcPct val="100000"/>
              </a:lnSpc>
              <a:spcBef>
                <a:spcPts val="0"/>
              </a:spcBef>
              <a:spcAft>
                <a:spcPts val="0"/>
              </a:spcAft>
              <a:buClr>
                <a:schemeClr val="dk2"/>
              </a:buClr>
              <a:buSzPts val="1000"/>
              <a:buNone/>
              <a:defRPr sz="1000">
                <a:solidFill>
                  <a:schemeClr val="dk2"/>
                </a:solidFill>
              </a:defRPr>
            </a:lvl9pPr>
          </a:lstStyle>
          <a:p/>
        </p:txBody>
      </p:sp>
      <p:sp>
        <p:nvSpPr>
          <p:cNvPr id="77" name="Google Shape;77;p13"/>
          <p:cNvSpPr txBox="1"/>
          <p:nvPr>
            <p:ph idx="5" type="ctrTitle"/>
          </p:nvPr>
        </p:nvSpPr>
        <p:spPr>
          <a:xfrm>
            <a:off x="318574" y="3078000"/>
            <a:ext cx="2619300" cy="384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chemeClr val="dk2"/>
              </a:buClr>
              <a:buSzPts val="1600"/>
              <a:buNone/>
              <a:defRPr sz="1600">
                <a:solidFill>
                  <a:schemeClr val="dk2"/>
                </a:solidFill>
              </a:defRPr>
            </a:lvl1pPr>
            <a:lvl2pPr lvl="1"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2pPr>
            <a:lvl3pPr lvl="2"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3pPr>
            <a:lvl4pPr lvl="3"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4pPr>
            <a:lvl5pPr lvl="4"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5pPr>
            <a:lvl6pPr lvl="5"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6pPr>
            <a:lvl7pPr lvl="6"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7pPr>
            <a:lvl8pPr lvl="7"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8pPr>
            <a:lvl9pPr lvl="8"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9pPr>
          </a:lstStyle>
          <a:p/>
        </p:txBody>
      </p:sp>
      <p:sp>
        <p:nvSpPr>
          <p:cNvPr id="78" name="Google Shape;78;p13"/>
          <p:cNvSpPr txBox="1"/>
          <p:nvPr>
            <p:ph idx="6" type="subTitle"/>
          </p:nvPr>
        </p:nvSpPr>
        <p:spPr>
          <a:xfrm>
            <a:off x="4215521" y="3386600"/>
            <a:ext cx="18180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2"/>
              </a:buClr>
              <a:buSzPts val="1000"/>
              <a:buNone/>
              <a:defRPr sz="1000">
                <a:solidFill>
                  <a:schemeClr val="dk2"/>
                </a:solidFill>
              </a:defRPr>
            </a:lvl1pPr>
            <a:lvl2pPr lvl="1" rtl="0" algn="ctr">
              <a:lnSpc>
                <a:spcPct val="100000"/>
              </a:lnSpc>
              <a:spcBef>
                <a:spcPts val="0"/>
              </a:spcBef>
              <a:spcAft>
                <a:spcPts val="0"/>
              </a:spcAft>
              <a:buClr>
                <a:schemeClr val="dk2"/>
              </a:buClr>
              <a:buSzPts val="1000"/>
              <a:buNone/>
              <a:defRPr sz="1000">
                <a:solidFill>
                  <a:schemeClr val="dk2"/>
                </a:solidFill>
              </a:defRPr>
            </a:lvl2pPr>
            <a:lvl3pPr lvl="2" rtl="0" algn="ctr">
              <a:lnSpc>
                <a:spcPct val="100000"/>
              </a:lnSpc>
              <a:spcBef>
                <a:spcPts val="0"/>
              </a:spcBef>
              <a:spcAft>
                <a:spcPts val="0"/>
              </a:spcAft>
              <a:buClr>
                <a:schemeClr val="dk2"/>
              </a:buClr>
              <a:buSzPts val="1000"/>
              <a:buNone/>
              <a:defRPr sz="1000">
                <a:solidFill>
                  <a:schemeClr val="dk2"/>
                </a:solidFill>
              </a:defRPr>
            </a:lvl3pPr>
            <a:lvl4pPr lvl="3" rtl="0" algn="ctr">
              <a:lnSpc>
                <a:spcPct val="100000"/>
              </a:lnSpc>
              <a:spcBef>
                <a:spcPts val="0"/>
              </a:spcBef>
              <a:spcAft>
                <a:spcPts val="0"/>
              </a:spcAft>
              <a:buClr>
                <a:schemeClr val="dk2"/>
              </a:buClr>
              <a:buSzPts val="1000"/>
              <a:buNone/>
              <a:defRPr sz="1000">
                <a:solidFill>
                  <a:schemeClr val="dk2"/>
                </a:solidFill>
              </a:defRPr>
            </a:lvl4pPr>
            <a:lvl5pPr lvl="4" rtl="0" algn="ctr">
              <a:lnSpc>
                <a:spcPct val="100000"/>
              </a:lnSpc>
              <a:spcBef>
                <a:spcPts val="0"/>
              </a:spcBef>
              <a:spcAft>
                <a:spcPts val="0"/>
              </a:spcAft>
              <a:buClr>
                <a:schemeClr val="dk2"/>
              </a:buClr>
              <a:buSzPts val="1000"/>
              <a:buNone/>
              <a:defRPr sz="1000">
                <a:solidFill>
                  <a:schemeClr val="dk2"/>
                </a:solidFill>
              </a:defRPr>
            </a:lvl5pPr>
            <a:lvl6pPr lvl="5" rtl="0" algn="ctr">
              <a:lnSpc>
                <a:spcPct val="100000"/>
              </a:lnSpc>
              <a:spcBef>
                <a:spcPts val="0"/>
              </a:spcBef>
              <a:spcAft>
                <a:spcPts val="0"/>
              </a:spcAft>
              <a:buClr>
                <a:schemeClr val="dk2"/>
              </a:buClr>
              <a:buSzPts val="1000"/>
              <a:buNone/>
              <a:defRPr sz="1000">
                <a:solidFill>
                  <a:schemeClr val="dk2"/>
                </a:solidFill>
              </a:defRPr>
            </a:lvl6pPr>
            <a:lvl7pPr lvl="6" rtl="0" algn="ctr">
              <a:lnSpc>
                <a:spcPct val="100000"/>
              </a:lnSpc>
              <a:spcBef>
                <a:spcPts val="0"/>
              </a:spcBef>
              <a:spcAft>
                <a:spcPts val="0"/>
              </a:spcAft>
              <a:buClr>
                <a:schemeClr val="dk2"/>
              </a:buClr>
              <a:buSzPts val="1000"/>
              <a:buNone/>
              <a:defRPr sz="1000">
                <a:solidFill>
                  <a:schemeClr val="dk2"/>
                </a:solidFill>
              </a:defRPr>
            </a:lvl7pPr>
            <a:lvl8pPr lvl="7" rtl="0" algn="ctr">
              <a:lnSpc>
                <a:spcPct val="100000"/>
              </a:lnSpc>
              <a:spcBef>
                <a:spcPts val="0"/>
              </a:spcBef>
              <a:spcAft>
                <a:spcPts val="0"/>
              </a:spcAft>
              <a:buClr>
                <a:schemeClr val="dk2"/>
              </a:buClr>
              <a:buSzPts val="1000"/>
              <a:buNone/>
              <a:defRPr sz="1000">
                <a:solidFill>
                  <a:schemeClr val="dk2"/>
                </a:solidFill>
              </a:defRPr>
            </a:lvl8pPr>
            <a:lvl9pPr lvl="8" rtl="0" algn="ctr">
              <a:lnSpc>
                <a:spcPct val="100000"/>
              </a:lnSpc>
              <a:spcBef>
                <a:spcPts val="0"/>
              </a:spcBef>
              <a:spcAft>
                <a:spcPts val="0"/>
              </a:spcAft>
              <a:buClr>
                <a:schemeClr val="dk2"/>
              </a:buClr>
              <a:buSzPts val="1000"/>
              <a:buNone/>
              <a:defRPr sz="1000">
                <a:solidFill>
                  <a:schemeClr val="dk2"/>
                </a:solidFill>
              </a:defRPr>
            </a:lvl9pPr>
          </a:lstStyle>
          <a:p/>
        </p:txBody>
      </p:sp>
      <p:sp>
        <p:nvSpPr>
          <p:cNvPr id="79" name="Google Shape;79;p13"/>
          <p:cNvSpPr txBox="1"/>
          <p:nvPr>
            <p:ph idx="7" type="ctrTitle"/>
          </p:nvPr>
        </p:nvSpPr>
        <p:spPr>
          <a:xfrm>
            <a:off x="3814871" y="3078000"/>
            <a:ext cx="2619300" cy="384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chemeClr val="dk2"/>
              </a:buClr>
              <a:buSzPts val="1600"/>
              <a:buNone/>
              <a:defRPr sz="1600">
                <a:solidFill>
                  <a:schemeClr val="dk2"/>
                </a:solidFill>
              </a:defRPr>
            </a:lvl1pPr>
            <a:lvl2pPr lvl="1"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2pPr>
            <a:lvl3pPr lvl="2"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3pPr>
            <a:lvl4pPr lvl="3"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4pPr>
            <a:lvl5pPr lvl="4"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5pPr>
            <a:lvl6pPr lvl="5"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6pPr>
            <a:lvl7pPr lvl="6"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7pPr>
            <a:lvl8pPr lvl="7"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8pPr>
            <a:lvl9pPr lvl="8"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9pPr>
          </a:lstStyle>
          <a:p/>
        </p:txBody>
      </p:sp>
      <p:sp>
        <p:nvSpPr>
          <p:cNvPr id="80" name="Google Shape;80;p13"/>
          <p:cNvSpPr txBox="1"/>
          <p:nvPr>
            <p:ph idx="8" type="ctrTitle"/>
          </p:nvPr>
        </p:nvSpPr>
        <p:spPr>
          <a:xfrm>
            <a:off x="604675" y="341600"/>
            <a:ext cx="6679200" cy="946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800"/>
              <a:buNone/>
              <a:defRPr>
                <a:solidFill>
                  <a:schemeClr val="dk2"/>
                </a:solidFill>
              </a:defRPr>
            </a:lvl1pPr>
            <a:lvl2pPr lvl="1" rtl="0" algn="r">
              <a:spcBef>
                <a:spcPts val="0"/>
              </a:spcBef>
              <a:spcAft>
                <a:spcPts val="0"/>
              </a:spcAft>
              <a:buClr>
                <a:schemeClr val="dk2"/>
              </a:buClr>
              <a:buSzPts val="1800"/>
              <a:buFont typeface="Prompt"/>
              <a:buNone/>
              <a:defRPr sz="1800">
                <a:solidFill>
                  <a:schemeClr val="dk2"/>
                </a:solidFill>
                <a:latin typeface="Prompt"/>
                <a:ea typeface="Prompt"/>
                <a:cs typeface="Prompt"/>
                <a:sym typeface="Prompt"/>
              </a:defRPr>
            </a:lvl2pPr>
            <a:lvl3pPr lvl="2" rtl="0" algn="r">
              <a:spcBef>
                <a:spcPts val="0"/>
              </a:spcBef>
              <a:spcAft>
                <a:spcPts val="0"/>
              </a:spcAft>
              <a:buClr>
                <a:schemeClr val="dk2"/>
              </a:buClr>
              <a:buSzPts val="1800"/>
              <a:buFont typeface="Prompt"/>
              <a:buNone/>
              <a:defRPr sz="1800">
                <a:solidFill>
                  <a:schemeClr val="dk2"/>
                </a:solidFill>
                <a:latin typeface="Prompt"/>
                <a:ea typeface="Prompt"/>
                <a:cs typeface="Prompt"/>
                <a:sym typeface="Prompt"/>
              </a:defRPr>
            </a:lvl3pPr>
            <a:lvl4pPr lvl="3" rtl="0" algn="r">
              <a:spcBef>
                <a:spcPts val="0"/>
              </a:spcBef>
              <a:spcAft>
                <a:spcPts val="0"/>
              </a:spcAft>
              <a:buClr>
                <a:schemeClr val="dk2"/>
              </a:buClr>
              <a:buSzPts val="1800"/>
              <a:buFont typeface="Prompt"/>
              <a:buNone/>
              <a:defRPr sz="1800">
                <a:solidFill>
                  <a:schemeClr val="dk2"/>
                </a:solidFill>
                <a:latin typeface="Prompt"/>
                <a:ea typeface="Prompt"/>
                <a:cs typeface="Prompt"/>
                <a:sym typeface="Prompt"/>
              </a:defRPr>
            </a:lvl4pPr>
            <a:lvl5pPr lvl="4" rtl="0" algn="r">
              <a:spcBef>
                <a:spcPts val="0"/>
              </a:spcBef>
              <a:spcAft>
                <a:spcPts val="0"/>
              </a:spcAft>
              <a:buClr>
                <a:schemeClr val="dk2"/>
              </a:buClr>
              <a:buSzPts val="1800"/>
              <a:buFont typeface="Prompt"/>
              <a:buNone/>
              <a:defRPr sz="1800">
                <a:solidFill>
                  <a:schemeClr val="dk2"/>
                </a:solidFill>
                <a:latin typeface="Prompt"/>
                <a:ea typeface="Prompt"/>
                <a:cs typeface="Prompt"/>
                <a:sym typeface="Prompt"/>
              </a:defRPr>
            </a:lvl5pPr>
            <a:lvl6pPr lvl="5" rtl="0" algn="r">
              <a:spcBef>
                <a:spcPts val="0"/>
              </a:spcBef>
              <a:spcAft>
                <a:spcPts val="0"/>
              </a:spcAft>
              <a:buClr>
                <a:schemeClr val="dk2"/>
              </a:buClr>
              <a:buSzPts val="1800"/>
              <a:buFont typeface="Prompt"/>
              <a:buNone/>
              <a:defRPr sz="1800">
                <a:solidFill>
                  <a:schemeClr val="dk2"/>
                </a:solidFill>
                <a:latin typeface="Prompt"/>
                <a:ea typeface="Prompt"/>
                <a:cs typeface="Prompt"/>
                <a:sym typeface="Prompt"/>
              </a:defRPr>
            </a:lvl6pPr>
            <a:lvl7pPr lvl="6" rtl="0" algn="r">
              <a:spcBef>
                <a:spcPts val="0"/>
              </a:spcBef>
              <a:spcAft>
                <a:spcPts val="0"/>
              </a:spcAft>
              <a:buClr>
                <a:schemeClr val="dk2"/>
              </a:buClr>
              <a:buSzPts val="1800"/>
              <a:buFont typeface="Prompt"/>
              <a:buNone/>
              <a:defRPr sz="1800">
                <a:solidFill>
                  <a:schemeClr val="dk2"/>
                </a:solidFill>
                <a:latin typeface="Prompt"/>
                <a:ea typeface="Prompt"/>
                <a:cs typeface="Prompt"/>
                <a:sym typeface="Prompt"/>
              </a:defRPr>
            </a:lvl7pPr>
            <a:lvl8pPr lvl="7" rtl="0" algn="r">
              <a:spcBef>
                <a:spcPts val="0"/>
              </a:spcBef>
              <a:spcAft>
                <a:spcPts val="0"/>
              </a:spcAft>
              <a:buClr>
                <a:schemeClr val="dk2"/>
              </a:buClr>
              <a:buSzPts val="1800"/>
              <a:buFont typeface="Prompt"/>
              <a:buNone/>
              <a:defRPr sz="1800">
                <a:solidFill>
                  <a:schemeClr val="dk2"/>
                </a:solidFill>
                <a:latin typeface="Prompt"/>
                <a:ea typeface="Prompt"/>
                <a:cs typeface="Prompt"/>
                <a:sym typeface="Prompt"/>
              </a:defRPr>
            </a:lvl8pPr>
            <a:lvl9pPr lvl="8" rtl="0" algn="r">
              <a:spcBef>
                <a:spcPts val="0"/>
              </a:spcBef>
              <a:spcAft>
                <a:spcPts val="0"/>
              </a:spcAft>
              <a:buClr>
                <a:schemeClr val="dk2"/>
              </a:buClr>
              <a:buSzPts val="1800"/>
              <a:buFont typeface="Prompt"/>
              <a:buNone/>
              <a:defRPr sz="1800">
                <a:solidFill>
                  <a:schemeClr val="dk2"/>
                </a:solidFill>
                <a:latin typeface="Prompt"/>
                <a:ea typeface="Prompt"/>
                <a:cs typeface="Prompt"/>
                <a:sym typeface="Prompt"/>
              </a:defRPr>
            </a:lvl9pPr>
          </a:lstStyle>
          <a:p/>
        </p:txBody>
      </p:sp>
      <p:pic>
        <p:nvPicPr>
          <p:cNvPr id="81" name="Google Shape;81;p13"/>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CUSTOM_19">
    <p:spTree>
      <p:nvGrpSpPr>
        <p:cNvPr id="82" name="Shape 82"/>
        <p:cNvGrpSpPr/>
        <p:nvPr/>
      </p:nvGrpSpPr>
      <p:grpSpPr>
        <a:xfrm>
          <a:off x="0" y="0"/>
          <a:ext cx="0" cy="0"/>
          <a:chOff x="0" y="0"/>
          <a:chExt cx="0" cy="0"/>
        </a:xfrm>
      </p:grpSpPr>
      <p:sp>
        <p:nvSpPr>
          <p:cNvPr id="83" name="Google Shape;83;p14"/>
          <p:cNvSpPr txBox="1"/>
          <p:nvPr>
            <p:ph idx="1" type="subTitle"/>
          </p:nvPr>
        </p:nvSpPr>
        <p:spPr>
          <a:xfrm>
            <a:off x="987750" y="2202832"/>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000"/>
              <a:buNone/>
              <a:defRPr sz="1100">
                <a:solidFill>
                  <a:schemeClr val="lt2"/>
                </a:solidFill>
                <a:latin typeface="Barlow Medium"/>
                <a:ea typeface="Barlow Medium"/>
                <a:cs typeface="Barlow Medium"/>
                <a:sym typeface="Barlow Medium"/>
              </a:defRPr>
            </a:lvl1pPr>
            <a:lvl2pPr lvl="1" rtl="0" algn="ctr">
              <a:lnSpc>
                <a:spcPct val="100000"/>
              </a:lnSpc>
              <a:spcBef>
                <a:spcPts val="0"/>
              </a:spcBef>
              <a:spcAft>
                <a:spcPts val="0"/>
              </a:spcAft>
              <a:buClr>
                <a:schemeClr val="lt2"/>
              </a:buClr>
              <a:buSzPts val="1000"/>
              <a:buNone/>
              <a:defRPr sz="1000">
                <a:solidFill>
                  <a:schemeClr val="lt2"/>
                </a:solidFill>
              </a:defRPr>
            </a:lvl2pPr>
            <a:lvl3pPr lvl="2" rtl="0" algn="ctr">
              <a:lnSpc>
                <a:spcPct val="100000"/>
              </a:lnSpc>
              <a:spcBef>
                <a:spcPts val="0"/>
              </a:spcBef>
              <a:spcAft>
                <a:spcPts val="0"/>
              </a:spcAft>
              <a:buClr>
                <a:schemeClr val="lt2"/>
              </a:buClr>
              <a:buSzPts val="1000"/>
              <a:buNone/>
              <a:defRPr sz="1000">
                <a:solidFill>
                  <a:schemeClr val="lt2"/>
                </a:solidFill>
              </a:defRPr>
            </a:lvl3pPr>
            <a:lvl4pPr lvl="3" rtl="0" algn="ctr">
              <a:lnSpc>
                <a:spcPct val="100000"/>
              </a:lnSpc>
              <a:spcBef>
                <a:spcPts val="0"/>
              </a:spcBef>
              <a:spcAft>
                <a:spcPts val="0"/>
              </a:spcAft>
              <a:buClr>
                <a:schemeClr val="lt2"/>
              </a:buClr>
              <a:buSzPts val="1000"/>
              <a:buNone/>
              <a:defRPr sz="1000">
                <a:solidFill>
                  <a:schemeClr val="lt2"/>
                </a:solidFill>
              </a:defRPr>
            </a:lvl4pPr>
            <a:lvl5pPr lvl="4" rtl="0" algn="ctr">
              <a:lnSpc>
                <a:spcPct val="100000"/>
              </a:lnSpc>
              <a:spcBef>
                <a:spcPts val="0"/>
              </a:spcBef>
              <a:spcAft>
                <a:spcPts val="0"/>
              </a:spcAft>
              <a:buClr>
                <a:schemeClr val="lt2"/>
              </a:buClr>
              <a:buSzPts val="1000"/>
              <a:buNone/>
              <a:defRPr sz="1000">
                <a:solidFill>
                  <a:schemeClr val="lt2"/>
                </a:solidFill>
              </a:defRPr>
            </a:lvl5pPr>
            <a:lvl6pPr lvl="5" rtl="0" algn="ctr">
              <a:lnSpc>
                <a:spcPct val="100000"/>
              </a:lnSpc>
              <a:spcBef>
                <a:spcPts val="0"/>
              </a:spcBef>
              <a:spcAft>
                <a:spcPts val="0"/>
              </a:spcAft>
              <a:buClr>
                <a:schemeClr val="lt2"/>
              </a:buClr>
              <a:buSzPts val="1000"/>
              <a:buNone/>
              <a:defRPr sz="1000">
                <a:solidFill>
                  <a:schemeClr val="lt2"/>
                </a:solidFill>
              </a:defRPr>
            </a:lvl6pPr>
            <a:lvl7pPr lvl="6" rtl="0" algn="ctr">
              <a:lnSpc>
                <a:spcPct val="100000"/>
              </a:lnSpc>
              <a:spcBef>
                <a:spcPts val="0"/>
              </a:spcBef>
              <a:spcAft>
                <a:spcPts val="0"/>
              </a:spcAft>
              <a:buClr>
                <a:schemeClr val="lt2"/>
              </a:buClr>
              <a:buSzPts val="1000"/>
              <a:buNone/>
              <a:defRPr sz="1000">
                <a:solidFill>
                  <a:schemeClr val="lt2"/>
                </a:solidFill>
              </a:defRPr>
            </a:lvl7pPr>
            <a:lvl8pPr lvl="7" rtl="0" algn="ctr">
              <a:lnSpc>
                <a:spcPct val="100000"/>
              </a:lnSpc>
              <a:spcBef>
                <a:spcPts val="0"/>
              </a:spcBef>
              <a:spcAft>
                <a:spcPts val="0"/>
              </a:spcAft>
              <a:buClr>
                <a:schemeClr val="lt2"/>
              </a:buClr>
              <a:buSzPts val="1000"/>
              <a:buNone/>
              <a:defRPr sz="1000">
                <a:solidFill>
                  <a:schemeClr val="lt2"/>
                </a:solidFill>
              </a:defRPr>
            </a:lvl8pPr>
            <a:lvl9pPr lvl="8" rtl="0" algn="ctr">
              <a:lnSpc>
                <a:spcPct val="100000"/>
              </a:lnSpc>
              <a:spcBef>
                <a:spcPts val="0"/>
              </a:spcBef>
              <a:spcAft>
                <a:spcPts val="0"/>
              </a:spcAft>
              <a:buClr>
                <a:schemeClr val="lt2"/>
              </a:buClr>
              <a:buSzPts val="1000"/>
              <a:buNone/>
              <a:defRPr sz="1000">
                <a:solidFill>
                  <a:schemeClr val="lt2"/>
                </a:solidFill>
              </a:defRPr>
            </a:lvl9pPr>
          </a:lstStyle>
          <a:p/>
        </p:txBody>
      </p:sp>
      <p:sp>
        <p:nvSpPr>
          <p:cNvPr id="84" name="Google Shape;84;p14"/>
          <p:cNvSpPr txBox="1"/>
          <p:nvPr>
            <p:ph idx="2" type="subTitle"/>
          </p:nvPr>
        </p:nvSpPr>
        <p:spPr>
          <a:xfrm>
            <a:off x="3674163" y="2202832"/>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000"/>
              <a:buNone/>
              <a:defRPr sz="1100">
                <a:solidFill>
                  <a:schemeClr val="lt2"/>
                </a:solidFill>
                <a:latin typeface="Barlow Medium"/>
                <a:ea typeface="Barlow Medium"/>
                <a:cs typeface="Barlow Medium"/>
                <a:sym typeface="Barlow Medium"/>
              </a:defRPr>
            </a:lvl1pPr>
            <a:lvl2pPr lvl="1" rtl="0" algn="ctr">
              <a:lnSpc>
                <a:spcPct val="100000"/>
              </a:lnSpc>
              <a:spcBef>
                <a:spcPts val="0"/>
              </a:spcBef>
              <a:spcAft>
                <a:spcPts val="0"/>
              </a:spcAft>
              <a:buClr>
                <a:schemeClr val="lt2"/>
              </a:buClr>
              <a:buSzPts val="1000"/>
              <a:buNone/>
              <a:defRPr sz="1000">
                <a:solidFill>
                  <a:schemeClr val="lt2"/>
                </a:solidFill>
              </a:defRPr>
            </a:lvl2pPr>
            <a:lvl3pPr lvl="2" rtl="0" algn="ctr">
              <a:lnSpc>
                <a:spcPct val="100000"/>
              </a:lnSpc>
              <a:spcBef>
                <a:spcPts val="0"/>
              </a:spcBef>
              <a:spcAft>
                <a:spcPts val="0"/>
              </a:spcAft>
              <a:buClr>
                <a:schemeClr val="lt2"/>
              </a:buClr>
              <a:buSzPts val="1000"/>
              <a:buNone/>
              <a:defRPr sz="1000">
                <a:solidFill>
                  <a:schemeClr val="lt2"/>
                </a:solidFill>
              </a:defRPr>
            </a:lvl3pPr>
            <a:lvl4pPr lvl="3" rtl="0" algn="ctr">
              <a:lnSpc>
                <a:spcPct val="100000"/>
              </a:lnSpc>
              <a:spcBef>
                <a:spcPts val="0"/>
              </a:spcBef>
              <a:spcAft>
                <a:spcPts val="0"/>
              </a:spcAft>
              <a:buClr>
                <a:schemeClr val="lt2"/>
              </a:buClr>
              <a:buSzPts val="1000"/>
              <a:buNone/>
              <a:defRPr sz="1000">
                <a:solidFill>
                  <a:schemeClr val="lt2"/>
                </a:solidFill>
              </a:defRPr>
            </a:lvl4pPr>
            <a:lvl5pPr lvl="4" rtl="0" algn="ctr">
              <a:lnSpc>
                <a:spcPct val="100000"/>
              </a:lnSpc>
              <a:spcBef>
                <a:spcPts val="0"/>
              </a:spcBef>
              <a:spcAft>
                <a:spcPts val="0"/>
              </a:spcAft>
              <a:buClr>
                <a:schemeClr val="lt2"/>
              </a:buClr>
              <a:buSzPts val="1000"/>
              <a:buNone/>
              <a:defRPr sz="1000">
                <a:solidFill>
                  <a:schemeClr val="lt2"/>
                </a:solidFill>
              </a:defRPr>
            </a:lvl5pPr>
            <a:lvl6pPr lvl="5" rtl="0" algn="ctr">
              <a:lnSpc>
                <a:spcPct val="100000"/>
              </a:lnSpc>
              <a:spcBef>
                <a:spcPts val="0"/>
              </a:spcBef>
              <a:spcAft>
                <a:spcPts val="0"/>
              </a:spcAft>
              <a:buClr>
                <a:schemeClr val="lt2"/>
              </a:buClr>
              <a:buSzPts val="1000"/>
              <a:buNone/>
              <a:defRPr sz="1000">
                <a:solidFill>
                  <a:schemeClr val="lt2"/>
                </a:solidFill>
              </a:defRPr>
            </a:lvl6pPr>
            <a:lvl7pPr lvl="6" rtl="0" algn="ctr">
              <a:lnSpc>
                <a:spcPct val="100000"/>
              </a:lnSpc>
              <a:spcBef>
                <a:spcPts val="0"/>
              </a:spcBef>
              <a:spcAft>
                <a:spcPts val="0"/>
              </a:spcAft>
              <a:buClr>
                <a:schemeClr val="lt2"/>
              </a:buClr>
              <a:buSzPts val="1000"/>
              <a:buNone/>
              <a:defRPr sz="1000">
                <a:solidFill>
                  <a:schemeClr val="lt2"/>
                </a:solidFill>
              </a:defRPr>
            </a:lvl7pPr>
            <a:lvl8pPr lvl="7" rtl="0" algn="ctr">
              <a:lnSpc>
                <a:spcPct val="100000"/>
              </a:lnSpc>
              <a:spcBef>
                <a:spcPts val="0"/>
              </a:spcBef>
              <a:spcAft>
                <a:spcPts val="0"/>
              </a:spcAft>
              <a:buClr>
                <a:schemeClr val="lt2"/>
              </a:buClr>
              <a:buSzPts val="1000"/>
              <a:buNone/>
              <a:defRPr sz="1000">
                <a:solidFill>
                  <a:schemeClr val="lt2"/>
                </a:solidFill>
              </a:defRPr>
            </a:lvl8pPr>
            <a:lvl9pPr lvl="8" rtl="0" algn="ctr">
              <a:lnSpc>
                <a:spcPct val="100000"/>
              </a:lnSpc>
              <a:spcBef>
                <a:spcPts val="0"/>
              </a:spcBef>
              <a:spcAft>
                <a:spcPts val="0"/>
              </a:spcAft>
              <a:buClr>
                <a:schemeClr val="lt2"/>
              </a:buClr>
              <a:buSzPts val="1000"/>
              <a:buNone/>
              <a:defRPr sz="1000">
                <a:solidFill>
                  <a:schemeClr val="lt2"/>
                </a:solidFill>
              </a:defRPr>
            </a:lvl9pPr>
          </a:lstStyle>
          <a:p/>
        </p:txBody>
      </p:sp>
      <p:sp>
        <p:nvSpPr>
          <p:cNvPr id="85" name="Google Shape;85;p14"/>
          <p:cNvSpPr txBox="1"/>
          <p:nvPr>
            <p:ph type="ctrTitle"/>
          </p:nvPr>
        </p:nvSpPr>
        <p:spPr>
          <a:xfrm>
            <a:off x="987750" y="3569331"/>
            <a:ext cx="21297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2pPr>
            <a:lvl3pPr lvl="2"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3pPr>
            <a:lvl4pPr lvl="3"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4pPr>
            <a:lvl5pPr lvl="4"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5pPr>
            <a:lvl6pPr lvl="5"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6pPr>
            <a:lvl7pPr lvl="6"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7pPr>
            <a:lvl8pPr lvl="7"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8pPr>
            <a:lvl9pPr lvl="8"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9pPr>
          </a:lstStyle>
          <a:p/>
        </p:txBody>
      </p:sp>
      <p:sp>
        <p:nvSpPr>
          <p:cNvPr id="86" name="Google Shape;86;p14"/>
          <p:cNvSpPr txBox="1"/>
          <p:nvPr>
            <p:ph idx="3" type="ctrTitle"/>
          </p:nvPr>
        </p:nvSpPr>
        <p:spPr>
          <a:xfrm>
            <a:off x="3674163" y="3569331"/>
            <a:ext cx="21297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2pPr>
            <a:lvl3pPr lvl="2"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3pPr>
            <a:lvl4pPr lvl="3"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4pPr>
            <a:lvl5pPr lvl="4"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5pPr>
            <a:lvl6pPr lvl="5"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6pPr>
            <a:lvl7pPr lvl="6"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7pPr>
            <a:lvl8pPr lvl="7"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8pPr>
            <a:lvl9pPr lvl="8"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9pPr>
          </a:lstStyle>
          <a:p/>
        </p:txBody>
      </p:sp>
      <p:sp>
        <p:nvSpPr>
          <p:cNvPr id="87" name="Google Shape;87;p14"/>
          <p:cNvSpPr txBox="1"/>
          <p:nvPr>
            <p:ph idx="4" type="subTitle"/>
          </p:nvPr>
        </p:nvSpPr>
        <p:spPr>
          <a:xfrm>
            <a:off x="6320500" y="2202832"/>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000"/>
              <a:buNone/>
              <a:defRPr sz="1100">
                <a:solidFill>
                  <a:schemeClr val="lt2"/>
                </a:solidFill>
                <a:latin typeface="Barlow Medium"/>
                <a:ea typeface="Barlow Medium"/>
                <a:cs typeface="Barlow Medium"/>
                <a:sym typeface="Barlow Medium"/>
              </a:defRPr>
            </a:lvl1pPr>
            <a:lvl2pPr lvl="1" rtl="0" algn="ctr">
              <a:lnSpc>
                <a:spcPct val="100000"/>
              </a:lnSpc>
              <a:spcBef>
                <a:spcPts val="0"/>
              </a:spcBef>
              <a:spcAft>
                <a:spcPts val="0"/>
              </a:spcAft>
              <a:buClr>
                <a:schemeClr val="lt2"/>
              </a:buClr>
              <a:buSzPts val="1000"/>
              <a:buNone/>
              <a:defRPr sz="1000">
                <a:solidFill>
                  <a:schemeClr val="lt2"/>
                </a:solidFill>
              </a:defRPr>
            </a:lvl2pPr>
            <a:lvl3pPr lvl="2" rtl="0" algn="ctr">
              <a:lnSpc>
                <a:spcPct val="100000"/>
              </a:lnSpc>
              <a:spcBef>
                <a:spcPts val="0"/>
              </a:spcBef>
              <a:spcAft>
                <a:spcPts val="0"/>
              </a:spcAft>
              <a:buClr>
                <a:schemeClr val="lt2"/>
              </a:buClr>
              <a:buSzPts val="1000"/>
              <a:buNone/>
              <a:defRPr sz="1000">
                <a:solidFill>
                  <a:schemeClr val="lt2"/>
                </a:solidFill>
              </a:defRPr>
            </a:lvl3pPr>
            <a:lvl4pPr lvl="3" rtl="0" algn="ctr">
              <a:lnSpc>
                <a:spcPct val="100000"/>
              </a:lnSpc>
              <a:spcBef>
                <a:spcPts val="0"/>
              </a:spcBef>
              <a:spcAft>
                <a:spcPts val="0"/>
              </a:spcAft>
              <a:buClr>
                <a:schemeClr val="lt2"/>
              </a:buClr>
              <a:buSzPts val="1000"/>
              <a:buNone/>
              <a:defRPr sz="1000">
                <a:solidFill>
                  <a:schemeClr val="lt2"/>
                </a:solidFill>
              </a:defRPr>
            </a:lvl4pPr>
            <a:lvl5pPr lvl="4" rtl="0" algn="ctr">
              <a:lnSpc>
                <a:spcPct val="100000"/>
              </a:lnSpc>
              <a:spcBef>
                <a:spcPts val="0"/>
              </a:spcBef>
              <a:spcAft>
                <a:spcPts val="0"/>
              </a:spcAft>
              <a:buClr>
                <a:schemeClr val="lt2"/>
              </a:buClr>
              <a:buSzPts val="1000"/>
              <a:buNone/>
              <a:defRPr sz="1000">
                <a:solidFill>
                  <a:schemeClr val="lt2"/>
                </a:solidFill>
              </a:defRPr>
            </a:lvl5pPr>
            <a:lvl6pPr lvl="5" rtl="0" algn="ctr">
              <a:lnSpc>
                <a:spcPct val="100000"/>
              </a:lnSpc>
              <a:spcBef>
                <a:spcPts val="0"/>
              </a:spcBef>
              <a:spcAft>
                <a:spcPts val="0"/>
              </a:spcAft>
              <a:buClr>
                <a:schemeClr val="lt2"/>
              </a:buClr>
              <a:buSzPts val="1000"/>
              <a:buNone/>
              <a:defRPr sz="1000">
                <a:solidFill>
                  <a:schemeClr val="lt2"/>
                </a:solidFill>
              </a:defRPr>
            </a:lvl6pPr>
            <a:lvl7pPr lvl="6" rtl="0" algn="ctr">
              <a:lnSpc>
                <a:spcPct val="100000"/>
              </a:lnSpc>
              <a:spcBef>
                <a:spcPts val="0"/>
              </a:spcBef>
              <a:spcAft>
                <a:spcPts val="0"/>
              </a:spcAft>
              <a:buClr>
                <a:schemeClr val="lt2"/>
              </a:buClr>
              <a:buSzPts val="1000"/>
              <a:buNone/>
              <a:defRPr sz="1000">
                <a:solidFill>
                  <a:schemeClr val="lt2"/>
                </a:solidFill>
              </a:defRPr>
            </a:lvl7pPr>
            <a:lvl8pPr lvl="7" rtl="0" algn="ctr">
              <a:lnSpc>
                <a:spcPct val="100000"/>
              </a:lnSpc>
              <a:spcBef>
                <a:spcPts val="0"/>
              </a:spcBef>
              <a:spcAft>
                <a:spcPts val="0"/>
              </a:spcAft>
              <a:buClr>
                <a:schemeClr val="lt2"/>
              </a:buClr>
              <a:buSzPts val="1000"/>
              <a:buNone/>
              <a:defRPr sz="1000">
                <a:solidFill>
                  <a:schemeClr val="lt2"/>
                </a:solidFill>
              </a:defRPr>
            </a:lvl8pPr>
            <a:lvl9pPr lvl="8" rtl="0" algn="ctr">
              <a:lnSpc>
                <a:spcPct val="100000"/>
              </a:lnSpc>
              <a:spcBef>
                <a:spcPts val="0"/>
              </a:spcBef>
              <a:spcAft>
                <a:spcPts val="0"/>
              </a:spcAft>
              <a:buClr>
                <a:schemeClr val="lt2"/>
              </a:buClr>
              <a:buSzPts val="1000"/>
              <a:buNone/>
              <a:defRPr sz="1000">
                <a:solidFill>
                  <a:schemeClr val="lt2"/>
                </a:solidFill>
              </a:defRPr>
            </a:lvl9pPr>
          </a:lstStyle>
          <a:p/>
        </p:txBody>
      </p:sp>
      <p:sp>
        <p:nvSpPr>
          <p:cNvPr id="88" name="Google Shape;88;p14"/>
          <p:cNvSpPr txBox="1"/>
          <p:nvPr>
            <p:ph idx="5" type="ctrTitle"/>
          </p:nvPr>
        </p:nvSpPr>
        <p:spPr>
          <a:xfrm>
            <a:off x="6320500" y="3569331"/>
            <a:ext cx="21297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2pPr>
            <a:lvl3pPr lvl="2"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3pPr>
            <a:lvl4pPr lvl="3"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4pPr>
            <a:lvl5pPr lvl="4"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5pPr>
            <a:lvl6pPr lvl="5"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6pPr>
            <a:lvl7pPr lvl="6"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7pPr>
            <a:lvl8pPr lvl="7"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8pPr>
            <a:lvl9pPr lvl="8" rtl="0" algn="ctr">
              <a:spcBef>
                <a:spcPts val="0"/>
              </a:spcBef>
              <a:spcAft>
                <a:spcPts val="0"/>
              </a:spcAft>
              <a:buClr>
                <a:schemeClr val="dk2"/>
              </a:buClr>
              <a:buSzPts val="1600"/>
              <a:buFont typeface="Prompt"/>
              <a:buNone/>
              <a:defRPr b="1" sz="1600">
                <a:solidFill>
                  <a:schemeClr val="dk2"/>
                </a:solidFill>
                <a:latin typeface="Prompt"/>
                <a:ea typeface="Prompt"/>
                <a:cs typeface="Prompt"/>
                <a:sym typeface="Prompt"/>
              </a:defRPr>
            </a:lvl9pPr>
          </a:lstStyle>
          <a:p/>
        </p:txBody>
      </p:sp>
      <p:sp>
        <p:nvSpPr>
          <p:cNvPr id="89" name="Google Shape;89;p14"/>
          <p:cNvSpPr txBox="1"/>
          <p:nvPr>
            <p:ph idx="6" type="ctrTitle"/>
          </p:nvPr>
        </p:nvSpPr>
        <p:spPr>
          <a:xfrm>
            <a:off x="604675" y="341600"/>
            <a:ext cx="6679200" cy="946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800"/>
              <a:buNone/>
              <a:defRPr>
                <a:solidFill>
                  <a:schemeClr val="dk2"/>
                </a:solidFill>
              </a:defRPr>
            </a:lvl1pPr>
            <a:lvl2pPr lvl="1"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2pPr>
            <a:lvl3pPr lvl="2"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3pPr>
            <a:lvl4pPr lvl="3"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4pPr>
            <a:lvl5pPr lvl="4"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5pPr>
            <a:lvl6pPr lvl="5"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6pPr>
            <a:lvl7pPr lvl="6"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7pPr>
            <a:lvl8pPr lvl="7"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8pPr>
            <a:lvl9pPr lvl="8"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9pPr>
          </a:lstStyle>
          <a:p/>
        </p:txBody>
      </p:sp>
      <p:pic>
        <p:nvPicPr>
          <p:cNvPr id="90" name="Google Shape;90;p14"/>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CUSTOM_19_2">
    <p:spTree>
      <p:nvGrpSpPr>
        <p:cNvPr id="91" name="Shape 91"/>
        <p:cNvGrpSpPr/>
        <p:nvPr/>
      </p:nvGrpSpPr>
      <p:grpSpPr>
        <a:xfrm>
          <a:off x="0" y="0"/>
          <a:ext cx="0" cy="0"/>
          <a:chOff x="0" y="0"/>
          <a:chExt cx="0" cy="0"/>
        </a:xfrm>
      </p:grpSpPr>
      <p:sp>
        <p:nvSpPr>
          <p:cNvPr id="92" name="Google Shape;92;p15"/>
          <p:cNvSpPr txBox="1"/>
          <p:nvPr>
            <p:ph idx="1" type="subTitle"/>
          </p:nvPr>
        </p:nvSpPr>
        <p:spPr>
          <a:xfrm>
            <a:off x="624750" y="2832975"/>
            <a:ext cx="176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1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15"/>
          <p:cNvSpPr txBox="1"/>
          <p:nvPr>
            <p:ph idx="2" type="subTitle"/>
          </p:nvPr>
        </p:nvSpPr>
        <p:spPr>
          <a:xfrm>
            <a:off x="2993175" y="2832975"/>
            <a:ext cx="176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1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4" name="Google Shape;94;p15"/>
          <p:cNvSpPr txBox="1"/>
          <p:nvPr>
            <p:ph type="ctrTitle"/>
          </p:nvPr>
        </p:nvSpPr>
        <p:spPr>
          <a:xfrm>
            <a:off x="624750" y="2524375"/>
            <a:ext cx="14517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000000"/>
              </a:buClr>
              <a:buSzPts val="1600"/>
              <a:buNone/>
              <a:defRPr sz="1600">
                <a:solidFill>
                  <a:srgbClr val="000000"/>
                </a:solidFill>
              </a:defRPr>
            </a:lvl1pPr>
            <a:lvl2pPr lvl="1" rtl="0" algn="ctr">
              <a:spcBef>
                <a:spcPts val="0"/>
              </a:spcBef>
              <a:spcAft>
                <a:spcPts val="0"/>
              </a:spcAft>
              <a:buClr>
                <a:srgbClr val="000000"/>
              </a:buClr>
              <a:buSzPts val="1600"/>
              <a:buFont typeface="Prompt"/>
              <a:buNone/>
              <a:defRPr b="1" sz="1600">
                <a:solidFill>
                  <a:srgbClr val="000000"/>
                </a:solidFill>
                <a:latin typeface="Prompt"/>
                <a:ea typeface="Prompt"/>
                <a:cs typeface="Prompt"/>
                <a:sym typeface="Prompt"/>
              </a:defRPr>
            </a:lvl2pPr>
            <a:lvl3pPr lvl="2" rtl="0" algn="ctr">
              <a:spcBef>
                <a:spcPts val="0"/>
              </a:spcBef>
              <a:spcAft>
                <a:spcPts val="0"/>
              </a:spcAft>
              <a:buClr>
                <a:srgbClr val="000000"/>
              </a:buClr>
              <a:buSzPts val="1600"/>
              <a:buFont typeface="Prompt"/>
              <a:buNone/>
              <a:defRPr b="1" sz="1600">
                <a:solidFill>
                  <a:srgbClr val="000000"/>
                </a:solidFill>
                <a:latin typeface="Prompt"/>
                <a:ea typeface="Prompt"/>
                <a:cs typeface="Prompt"/>
                <a:sym typeface="Prompt"/>
              </a:defRPr>
            </a:lvl3pPr>
            <a:lvl4pPr lvl="3" rtl="0" algn="ctr">
              <a:spcBef>
                <a:spcPts val="0"/>
              </a:spcBef>
              <a:spcAft>
                <a:spcPts val="0"/>
              </a:spcAft>
              <a:buClr>
                <a:srgbClr val="000000"/>
              </a:buClr>
              <a:buSzPts val="1600"/>
              <a:buFont typeface="Prompt"/>
              <a:buNone/>
              <a:defRPr b="1" sz="1600">
                <a:solidFill>
                  <a:srgbClr val="000000"/>
                </a:solidFill>
                <a:latin typeface="Prompt"/>
                <a:ea typeface="Prompt"/>
                <a:cs typeface="Prompt"/>
                <a:sym typeface="Prompt"/>
              </a:defRPr>
            </a:lvl4pPr>
            <a:lvl5pPr lvl="4" rtl="0" algn="ctr">
              <a:spcBef>
                <a:spcPts val="0"/>
              </a:spcBef>
              <a:spcAft>
                <a:spcPts val="0"/>
              </a:spcAft>
              <a:buClr>
                <a:srgbClr val="000000"/>
              </a:buClr>
              <a:buSzPts val="1600"/>
              <a:buFont typeface="Prompt"/>
              <a:buNone/>
              <a:defRPr b="1" sz="1600">
                <a:solidFill>
                  <a:srgbClr val="000000"/>
                </a:solidFill>
                <a:latin typeface="Prompt"/>
                <a:ea typeface="Prompt"/>
                <a:cs typeface="Prompt"/>
                <a:sym typeface="Prompt"/>
              </a:defRPr>
            </a:lvl5pPr>
            <a:lvl6pPr lvl="5" rtl="0" algn="ctr">
              <a:spcBef>
                <a:spcPts val="0"/>
              </a:spcBef>
              <a:spcAft>
                <a:spcPts val="0"/>
              </a:spcAft>
              <a:buClr>
                <a:srgbClr val="000000"/>
              </a:buClr>
              <a:buSzPts val="1600"/>
              <a:buFont typeface="Prompt"/>
              <a:buNone/>
              <a:defRPr b="1" sz="1600">
                <a:solidFill>
                  <a:srgbClr val="000000"/>
                </a:solidFill>
                <a:latin typeface="Prompt"/>
                <a:ea typeface="Prompt"/>
                <a:cs typeface="Prompt"/>
                <a:sym typeface="Prompt"/>
              </a:defRPr>
            </a:lvl6pPr>
            <a:lvl7pPr lvl="6" rtl="0" algn="ctr">
              <a:spcBef>
                <a:spcPts val="0"/>
              </a:spcBef>
              <a:spcAft>
                <a:spcPts val="0"/>
              </a:spcAft>
              <a:buClr>
                <a:srgbClr val="000000"/>
              </a:buClr>
              <a:buSzPts val="1600"/>
              <a:buFont typeface="Prompt"/>
              <a:buNone/>
              <a:defRPr b="1" sz="1600">
                <a:solidFill>
                  <a:srgbClr val="000000"/>
                </a:solidFill>
                <a:latin typeface="Prompt"/>
                <a:ea typeface="Prompt"/>
                <a:cs typeface="Prompt"/>
                <a:sym typeface="Prompt"/>
              </a:defRPr>
            </a:lvl7pPr>
            <a:lvl8pPr lvl="7" rtl="0" algn="ctr">
              <a:spcBef>
                <a:spcPts val="0"/>
              </a:spcBef>
              <a:spcAft>
                <a:spcPts val="0"/>
              </a:spcAft>
              <a:buClr>
                <a:srgbClr val="000000"/>
              </a:buClr>
              <a:buSzPts val="1600"/>
              <a:buFont typeface="Prompt"/>
              <a:buNone/>
              <a:defRPr b="1" sz="1600">
                <a:solidFill>
                  <a:srgbClr val="000000"/>
                </a:solidFill>
                <a:latin typeface="Prompt"/>
                <a:ea typeface="Prompt"/>
                <a:cs typeface="Prompt"/>
                <a:sym typeface="Prompt"/>
              </a:defRPr>
            </a:lvl8pPr>
            <a:lvl9pPr lvl="8" rtl="0" algn="ctr">
              <a:spcBef>
                <a:spcPts val="0"/>
              </a:spcBef>
              <a:spcAft>
                <a:spcPts val="0"/>
              </a:spcAft>
              <a:buClr>
                <a:srgbClr val="000000"/>
              </a:buClr>
              <a:buSzPts val="1600"/>
              <a:buFont typeface="Prompt"/>
              <a:buNone/>
              <a:defRPr b="1" sz="1600">
                <a:solidFill>
                  <a:srgbClr val="000000"/>
                </a:solidFill>
                <a:latin typeface="Prompt"/>
                <a:ea typeface="Prompt"/>
                <a:cs typeface="Prompt"/>
                <a:sym typeface="Prompt"/>
              </a:defRPr>
            </a:lvl9pPr>
          </a:lstStyle>
          <a:p/>
        </p:txBody>
      </p:sp>
      <p:sp>
        <p:nvSpPr>
          <p:cNvPr id="95" name="Google Shape;95;p15"/>
          <p:cNvSpPr txBox="1"/>
          <p:nvPr>
            <p:ph idx="3" type="ctrTitle"/>
          </p:nvPr>
        </p:nvSpPr>
        <p:spPr>
          <a:xfrm>
            <a:off x="2993188" y="2524375"/>
            <a:ext cx="11478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000000"/>
              </a:buClr>
              <a:buSzPts val="1600"/>
              <a:buNone/>
              <a:defRPr sz="1600">
                <a:solidFill>
                  <a:srgbClr val="000000"/>
                </a:solidFill>
              </a:defRPr>
            </a:lvl1pPr>
            <a:lvl2pPr lvl="1" rtl="0" algn="ctr">
              <a:spcBef>
                <a:spcPts val="0"/>
              </a:spcBef>
              <a:spcAft>
                <a:spcPts val="0"/>
              </a:spcAft>
              <a:buClr>
                <a:srgbClr val="000000"/>
              </a:buClr>
              <a:buSzPts val="1600"/>
              <a:buFont typeface="Prompt"/>
              <a:buNone/>
              <a:defRPr b="1" sz="1600">
                <a:solidFill>
                  <a:srgbClr val="000000"/>
                </a:solidFill>
                <a:latin typeface="Prompt"/>
                <a:ea typeface="Prompt"/>
                <a:cs typeface="Prompt"/>
                <a:sym typeface="Prompt"/>
              </a:defRPr>
            </a:lvl2pPr>
            <a:lvl3pPr lvl="2" rtl="0" algn="ctr">
              <a:spcBef>
                <a:spcPts val="0"/>
              </a:spcBef>
              <a:spcAft>
                <a:spcPts val="0"/>
              </a:spcAft>
              <a:buClr>
                <a:srgbClr val="000000"/>
              </a:buClr>
              <a:buSzPts val="1600"/>
              <a:buFont typeface="Prompt"/>
              <a:buNone/>
              <a:defRPr b="1" sz="1600">
                <a:solidFill>
                  <a:srgbClr val="000000"/>
                </a:solidFill>
                <a:latin typeface="Prompt"/>
                <a:ea typeface="Prompt"/>
                <a:cs typeface="Prompt"/>
                <a:sym typeface="Prompt"/>
              </a:defRPr>
            </a:lvl3pPr>
            <a:lvl4pPr lvl="3" rtl="0" algn="ctr">
              <a:spcBef>
                <a:spcPts val="0"/>
              </a:spcBef>
              <a:spcAft>
                <a:spcPts val="0"/>
              </a:spcAft>
              <a:buClr>
                <a:srgbClr val="000000"/>
              </a:buClr>
              <a:buSzPts val="1600"/>
              <a:buFont typeface="Prompt"/>
              <a:buNone/>
              <a:defRPr b="1" sz="1600">
                <a:solidFill>
                  <a:srgbClr val="000000"/>
                </a:solidFill>
                <a:latin typeface="Prompt"/>
                <a:ea typeface="Prompt"/>
                <a:cs typeface="Prompt"/>
                <a:sym typeface="Prompt"/>
              </a:defRPr>
            </a:lvl4pPr>
            <a:lvl5pPr lvl="4" rtl="0" algn="ctr">
              <a:spcBef>
                <a:spcPts val="0"/>
              </a:spcBef>
              <a:spcAft>
                <a:spcPts val="0"/>
              </a:spcAft>
              <a:buClr>
                <a:srgbClr val="000000"/>
              </a:buClr>
              <a:buSzPts val="1600"/>
              <a:buFont typeface="Prompt"/>
              <a:buNone/>
              <a:defRPr b="1" sz="1600">
                <a:solidFill>
                  <a:srgbClr val="000000"/>
                </a:solidFill>
                <a:latin typeface="Prompt"/>
                <a:ea typeface="Prompt"/>
                <a:cs typeface="Prompt"/>
                <a:sym typeface="Prompt"/>
              </a:defRPr>
            </a:lvl5pPr>
            <a:lvl6pPr lvl="5" rtl="0" algn="ctr">
              <a:spcBef>
                <a:spcPts val="0"/>
              </a:spcBef>
              <a:spcAft>
                <a:spcPts val="0"/>
              </a:spcAft>
              <a:buClr>
                <a:srgbClr val="000000"/>
              </a:buClr>
              <a:buSzPts val="1600"/>
              <a:buFont typeface="Prompt"/>
              <a:buNone/>
              <a:defRPr b="1" sz="1600">
                <a:solidFill>
                  <a:srgbClr val="000000"/>
                </a:solidFill>
                <a:latin typeface="Prompt"/>
                <a:ea typeface="Prompt"/>
                <a:cs typeface="Prompt"/>
                <a:sym typeface="Prompt"/>
              </a:defRPr>
            </a:lvl6pPr>
            <a:lvl7pPr lvl="6" rtl="0" algn="ctr">
              <a:spcBef>
                <a:spcPts val="0"/>
              </a:spcBef>
              <a:spcAft>
                <a:spcPts val="0"/>
              </a:spcAft>
              <a:buClr>
                <a:srgbClr val="000000"/>
              </a:buClr>
              <a:buSzPts val="1600"/>
              <a:buFont typeface="Prompt"/>
              <a:buNone/>
              <a:defRPr b="1" sz="1600">
                <a:solidFill>
                  <a:srgbClr val="000000"/>
                </a:solidFill>
                <a:latin typeface="Prompt"/>
                <a:ea typeface="Prompt"/>
                <a:cs typeface="Prompt"/>
                <a:sym typeface="Prompt"/>
              </a:defRPr>
            </a:lvl7pPr>
            <a:lvl8pPr lvl="7" rtl="0" algn="ctr">
              <a:spcBef>
                <a:spcPts val="0"/>
              </a:spcBef>
              <a:spcAft>
                <a:spcPts val="0"/>
              </a:spcAft>
              <a:buClr>
                <a:srgbClr val="000000"/>
              </a:buClr>
              <a:buSzPts val="1600"/>
              <a:buFont typeface="Prompt"/>
              <a:buNone/>
              <a:defRPr b="1" sz="1600">
                <a:solidFill>
                  <a:srgbClr val="000000"/>
                </a:solidFill>
                <a:latin typeface="Prompt"/>
                <a:ea typeface="Prompt"/>
                <a:cs typeface="Prompt"/>
                <a:sym typeface="Prompt"/>
              </a:defRPr>
            </a:lvl8pPr>
            <a:lvl9pPr lvl="8" rtl="0" algn="ctr">
              <a:spcBef>
                <a:spcPts val="0"/>
              </a:spcBef>
              <a:spcAft>
                <a:spcPts val="0"/>
              </a:spcAft>
              <a:buClr>
                <a:srgbClr val="000000"/>
              </a:buClr>
              <a:buSzPts val="1600"/>
              <a:buFont typeface="Prompt"/>
              <a:buNone/>
              <a:defRPr b="1" sz="1600">
                <a:solidFill>
                  <a:srgbClr val="000000"/>
                </a:solidFill>
                <a:latin typeface="Prompt"/>
                <a:ea typeface="Prompt"/>
                <a:cs typeface="Prompt"/>
                <a:sym typeface="Prompt"/>
              </a:defRPr>
            </a:lvl9pPr>
          </a:lstStyle>
          <a:p/>
        </p:txBody>
      </p:sp>
      <p:sp>
        <p:nvSpPr>
          <p:cNvPr id="96" name="Google Shape;96;p15"/>
          <p:cNvSpPr txBox="1"/>
          <p:nvPr>
            <p:ph idx="4" type="ctrTitle"/>
          </p:nvPr>
        </p:nvSpPr>
        <p:spPr>
          <a:xfrm>
            <a:off x="604675" y="341600"/>
            <a:ext cx="6679200" cy="94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chemeClr val="dk1"/>
                </a:solidFill>
              </a:defRPr>
            </a:lvl1pPr>
            <a:lvl2pPr lvl="1"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2pPr>
            <a:lvl3pPr lvl="2"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3pPr>
            <a:lvl4pPr lvl="3"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4pPr>
            <a:lvl5pPr lvl="4"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5pPr>
            <a:lvl6pPr lvl="5"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6pPr>
            <a:lvl7pPr lvl="6"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7pPr>
            <a:lvl8pPr lvl="7"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8pPr>
            <a:lvl9pPr lvl="8" rtl="0" algn="r">
              <a:spcBef>
                <a:spcPts val="0"/>
              </a:spcBef>
              <a:spcAft>
                <a:spcPts val="0"/>
              </a:spcAft>
              <a:buClr>
                <a:srgbClr val="000000"/>
              </a:buClr>
              <a:buSzPts val="1800"/>
              <a:buFont typeface="Prompt"/>
              <a:buNone/>
              <a:defRPr sz="1800">
                <a:solidFill>
                  <a:srgbClr val="000000"/>
                </a:solidFill>
                <a:latin typeface="Prompt"/>
                <a:ea typeface="Prompt"/>
                <a:cs typeface="Prompt"/>
                <a:sym typeface="Prompt"/>
              </a:defRPr>
            </a:lvl9pPr>
          </a:lstStyle>
          <a:p/>
        </p:txBody>
      </p:sp>
      <p:pic>
        <p:nvPicPr>
          <p:cNvPr id="97" name="Google Shape;97;p15"/>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22">
    <p:spTree>
      <p:nvGrpSpPr>
        <p:cNvPr id="98" name="Shape 98"/>
        <p:cNvGrpSpPr/>
        <p:nvPr/>
      </p:nvGrpSpPr>
      <p:grpSpPr>
        <a:xfrm>
          <a:off x="0" y="0"/>
          <a:ext cx="0" cy="0"/>
          <a:chOff x="0" y="0"/>
          <a:chExt cx="0" cy="0"/>
        </a:xfrm>
      </p:grpSpPr>
      <p:sp>
        <p:nvSpPr>
          <p:cNvPr id="99" name="Google Shape;99;p16"/>
          <p:cNvSpPr txBox="1"/>
          <p:nvPr>
            <p:ph type="ctrTitle"/>
          </p:nvPr>
        </p:nvSpPr>
        <p:spPr>
          <a:xfrm>
            <a:off x="624432" y="637525"/>
            <a:ext cx="3985500" cy="9462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2"/>
              </a:buClr>
              <a:buSzPts val="4800"/>
              <a:buNone/>
              <a:defRPr sz="4800">
                <a:solidFill>
                  <a:schemeClr val="lt2"/>
                </a:solidFill>
              </a:defRPr>
            </a:lvl1pPr>
            <a:lvl2pPr lvl="1" rtl="0">
              <a:spcBef>
                <a:spcPts val="0"/>
              </a:spcBef>
              <a:spcAft>
                <a:spcPts val="0"/>
              </a:spcAft>
              <a:buClr>
                <a:schemeClr val="lt2"/>
              </a:buClr>
              <a:buSzPts val="1800"/>
              <a:buNone/>
              <a:defRPr sz="1800">
                <a:solidFill>
                  <a:schemeClr val="lt2"/>
                </a:solidFill>
              </a:defRPr>
            </a:lvl2pPr>
            <a:lvl3pPr lvl="2" rtl="0">
              <a:spcBef>
                <a:spcPts val="0"/>
              </a:spcBef>
              <a:spcAft>
                <a:spcPts val="0"/>
              </a:spcAft>
              <a:buClr>
                <a:schemeClr val="lt2"/>
              </a:buClr>
              <a:buSzPts val="1800"/>
              <a:buNone/>
              <a:defRPr sz="1800">
                <a:solidFill>
                  <a:schemeClr val="lt2"/>
                </a:solidFill>
              </a:defRPr>
            </a:lvl3pPr>
            <a:lvl4pPr lvl="3" rtl="0">
              <a:spcBef>
                <a:spcPts val="0"/>
              </a:spcBef>
              <a:spcAft>
                <a:spcPts val="0"/>
              </a:spcAft>
              <a:buClr>
                <a:schemeClr val="lt2"/>
              </a:buClr>
              <a:buSzPts val="1800"/>
              <a:buNone/>
              <a:defRPr sz="1800">
                <a:solidFill>
                  <a:schemeClr val="lt2"/>
                </a:solidFill>
              </a:defRPr>
            </a:lvl4pPr>
            <a:lvl5pPr lvl="4" rtl="0">
              <a:spcBef>
                <a:spcPts val="0"/>
              </a:spcBef>
              <a:spcAft>
                <a:spcPts val="0"/>
              </a:spcAft>
              <a:buClr>
                <a:schemeClr val="lt2"/>
              </a:buClr>
              <a:buSzPts val="1800"/>
              <a:buNone/>
              <a:defRPr sz="1800">
                <a:solidFill>
                  <a:schemeClr val="lt2"/>
                </a:solidFill>
              </a:defRPr>
            </a:lvl5pPr>
            <a:lvl6pPr lvl="5" rtl="0">
              <a:spcBef>
                <a:spcPts val="0"/>
              </a:spcBef>
              <a:spcAft>
                <a:spcPts val="0"/>
              </a:spcAft>
              <a:buClr>
                <a:schemeClr val="lt2"/>
              </a:buClr>
              <a:buSzPts val="1800"/>
              <a:buNone/>
              <a:defRPr sz="1800">
                <a:solidFill>
                  <a:schemeClr val="lt2"/>
                </a:solidFill>
              </a:defRPr>
            </a:lvl6pPr>
            <a:lvl7pPr lvl="6" rtl="0">
              <a:spcBef>
                <a:spcPts val="0"/>
              </a:spcBef>
              <a:spcAft>
                <a:spcPts val="0"/>
              </a:spcAft>
              <a:buClr>
                <a:schemeClr val="lt2"/>
              </a:buClr>
              <a:buSzPts val="1800"/>
              <a:buNone/>
              <a:defRPr sz="1800">
                <a:solidFill>
                  <a:schemeClr val="lt2"/>
                </a:solidFill>
              </a:defRPr>
            </a:lvl7pPr>
            <a:lvl8pPr lvl="7" rtl="0">
              <a:spcBef>
                <a:spcPts val="0"/>
              </a:spcBef>
              <a:spcAft>
                <a:spcPts val="0"/>
              </a:spcAft>
              <a:buClr>
                <a:schemeClr val="lt2"/>
              </a:buClr>
              <a:buSzPts val="1800"/>
              <a:buNone/>
              <a:defRPr sz="1800">
                <a:solidFill>
                  <a:schemeClr val="lt2"/>
                </a:solidFill>
              </a:defRPr>
            </a:lvl8pPr>
            <a:lvl9pPr lvl="8" rtl="0">
              <a:spcBef>
                <a:spcPts val="0"/>
              </a:spcBef>
              <a:spcAft>
                <a:spcPts val="0"/>
              </a:spcAft>
              <a:buClr>
                <a:schemeClr val="lt2"/>
              </a:buClr>
              <a:buSzPts val="1800"/>
              <a:buNone/>
              <a:defRPr sz="1800">
                <a:solidFill>
                  <a:schemeClr val="lt2"/>
                </a:solidFill>
              </a:defRPr>
            </a:lvl9pPr>
          </a:lstStyle>
          <a:p/>
        </p:txBody>
      </p:sp>
      <p:pic>
        <p:nvPicPr>
          <p:cNvPr id="100" name="Google Shape;100;p16"/>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22_1">
    <p:spTree>
      <p:nvGrpSpPr>
        <p:cNvPr id="101" name="Shape 101"/>
        <p:cNvGrpSpPr/>
        <p:nvPr/>
      </p:nvGrpSpPr>
      <p:grpSpPr>
        <a:xfrm>
          <a:off x="0" y="0"/>
          <a:ext cx="0" cy="0"/>
          <a:chOff x="0" y="0"/>
          <a:chExt cx="0" cy="0"/>
        </a:xfrm>
      </p:grpSpPr>
      <p:sp>
        <p:nvSpPr>
          <p:cNvPr id="102" name="Google Shape;102;p17"/>
          <p:cNvSpPr txBox="1"/>
          <p:nvPr>
            <p:ph type="ctrTitle"/>
          </p:nvPr>
        </p:nvSpPr>
        <p:spPr>
          <a:xfrm>
            <a:off x="604675" y="1474850"/>
            <a:ext cx="2490900" cy="946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3600"/>
              <a:buNone/>
              <a:defRPr sz="3600">
                <a:solidFill>
                  <a:schemeClr val="dk1"/>
                </a:solidFill>
              </a:defRPr>
            </a:lvl2pPr>
            <a:lvl3pPr lvl="2" rtl="0">
              <a:spcBef>
                <a:spcPts val="0"/>
              </a:spcBef>
              <a:spcAft>
                <a:spcPts val="0"/>
              </a:spcAft>
              <a:buClr>
                <a:schemeClr val="dk1"/>
              </a:buClr>
              <a:buSzPts val="3600"/>
              <a:buNone/>
              <a:defRPr sz="3600">
                <a:solidFill>
                  <a:schemeClr val="dk1"/>
                </a:solidFill>
              </a:defRPr>
            </a:lvl3pPr>
            <a:lvl4pPr lvl="3" rtl="0">
              <a:spcBef>
                <a:spcPts val="0"/>
              </a:spcBef>
              <a:spcAft>
                <a:spcPts val="0"/>
              </a:spcAft>
              <a:buClr>
                <a:schemeClr val="dk1"/>
              </a:buClr>
              <a:buSzPts val="3600"/>
              <a:buNone/>
              <a:defRPr sz="3600">
                <a:solidFill>
                  <a:schemeClr val="dk1"/>
                </a:solidFill>
              </a:defRPr>
            </a:lvl4pPr>
            <a:lvl5pPr lvl="4" rtl="0">
              <a:spcBef>
                <a:spcPts val="0"/>
              </a:spcBef>
              <a:spcAft>
                <a:spcPts val="0"/>
              </a:spcAft>
              <a:buClr>
                <a:schemeClr val="dk1"/>
              </a:buClr>
              <a:buSzPts val="3600"/>
              <a:buNone/>
              <a:defRPr sz="3600">
                <a:solidFill>
                  <a:schemeClr val="dk1"/>
                </a:solidFill>
              </a:defRPr>
            </a:lvl5pPr>
            <a:lvl6pPr lvl="5" rtl="0">
              <a:spcBef>
                <a:spcPts val="0"/>
              </a:spcBef>
              <a:spcAft>
                <a:spcPts val="0"/>
              </a:spcAft>
              <a:buClr>
                <a:schemeClr val="dk1"/>
              </a:buClr>
              <a:buSzPts val="3600"/>
              <a:buNone/>
              <a:defRPr sz="3600">
                <a:solidFill>
                  <a:schemeClr val="dk1"/>
                </a:solidFill>
              </a:defRPr>
            </a:lvl6pPr>
            <a:lvl7pPr lvl="6" rtl="0">
              <a:spcBef>
                <a:spcPts val="0"/>
              </a:spcBef>
              <a:spcAft>
                <a:spcPts val="0"/>
              </a:spcAft>
              <a:buClr>
                <a:schemeClr val="dk1"/>
              </a:buClr>
              <a:buSzPts val="3600"/>
              <a:buNone/>
              <a:defRPr sz="3600">
                <a:solidFill>
                  <a:schemeClr val="dk1"/>
                </a:solidFill>
              </a:defRPr>
            </a:lvl7pPr>
            <a:lvl8pPr lvl="7" rtl="0">
              <a:spcBef>
                <a:spcPts val="0"/>
              </a:spcBef>
              <a:spcAft>
                <a:spcPts val="0"/>
              </a:spcAft>
              <a:buClr>
                <a:schemeClr val="dk1"/>
              </a:buClr>
              <a:buSzPts val="3600"/>
              <a:buNone/>
              <a:defRPr sz="3600">
                <a:solidFill>
                  <a:schemeClr val="dk1"/>
                </a:solidFill>
              </a:defRPr>
            </a:lvl8pPr>
            <a:lvl9pPr lvl="8" rtl="0">
              <a:spcBef>
                <a:spcPts val="0"/>
              </a:spcBef>
              <a:spcAft>
                <a:spcPts val="0"/>
              </a:spcAft>
              <a:buClr>
                <a:schemeClr val="dk1"/>
              </a:buClr>
              <a:buSzPts val="3600"/>
              <a:buNone/>
              <a:defRPr sz="3600">
                <a:solidFill>
                  <a:schemeClr val="dk1"/>
                </a:solidFill>
              </a:defRPr>
            </a:lvl9pPr>
          </a:lstStyle>
          <a:p/>
        </p:txBody>
      </p:sp>
      <p:sp>
        <p:nvSpPr>
          <p:cNvPr id="103" name="Google Shape;103;p17"/>
          <p:cNvSpPr txBox="1"/>
          <p:nvPr>
            <p:ph hasCustomPrompt="1" idx="2" type="title"/>
          </p:nvPr>
        </p:nvSpPr>
        <p:spPr>
          <a:xfrm>
            <a:off x="599115" y="485082"/>
            <a:ext cx="2417100" cy="577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6000"/>
              <a:buNone/>
              <a:defRPr sz="6000">
                <a:solidFill>
                  <a:schemeClr val="accent4"/>
                </a:solidFill>
              </a:defRPr>
            </a:lvl1pPr>
            <a:lvl2pPr lvl="1"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9pPr>
          </a:lstStyle>
          <a:p>
            <a:r>
              <a:t>xx%</a:t>
            </a:r>
          </a:p>
        </p:txBody>
      </p:sp>
      <p:sp>
        <p:nvSpPr>
          <p:cNvPr id="104" name="Google Shape;104;p17"/>
          <p:cNvSpPr txBox="1"/>
          <p:nvPr>
            <p:ph idx="1" type="subTitle"/>
          </p:nvPr>
        </p:nvSpPr>
        <p:spPr>
          <a:xfrm>
            <a:off x="624750" y="261395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1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pic>
        <p:nvPicPr>
          <p:cNvPr id="105" name="Google Shape;105;p17"/>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p:cSld name="CUSTOM_23">
    <p:spTree>
      <p:nvGrpSpPr>
        <p:cNvPr id="106" name="Shape 106"/>
        <p:cNvGrpSpPr/>
        <p:nvPr/>
      </p:nvGrpSpPr>
      <p:grpSpPr>
        <a:xfrm>
          <a:off x="0" y="0"/>
          <a:ext cx="0" cy="0"/>
          <a:chOff x="0" y="0"/>
          <a:chExt cx="0" cy="0"/>
        </a:xfrm>
      </p:grpSpPr>
      <p:sp>
        <p:nvSpPr>
          <p:cNvPr id="107" name="Google Shape;107;p18"/>
          <p:cNvSpPr txBox="1"/>
          <p:nvPr>
            <p:ph type="ctrTitle"/>
          </p:nvPr>
        </p:nvSpPr>
        <p:spPr>
          <a:xfrm>
            <a:off x="604675" y="341600"/>
            <a:ext cx="6679200" cy="94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chemeClr val="dk1"/>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
        <p:nvSpPr>
          <p:cNvPr id="108" name="Google Shape;108;p18"/>
          <p:cNvSpPr txBox="1"/>
          <p:nvPr>
            <p:ph idx="1" type="subTitle"/>
          </p:nvPr>
        </p:nvSpPr>
        <p:spPr>
          <a:xfrm>
            <a:off x="720000" y="2655075"/>
            <a:ext cx="2014800" cy="465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100">
                <a:solidFill>
                  <a:schemeClr val="dk1"/>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09" name="Google Shape;109;p18"/>
          <p:cNvSpPr txBox="1"/>
          <p:nvPr>
            <p:ph hasCustomPrompt="1" idx="2" type="title"/>
          </p:nvPr>
        </p:nvSpPr>
        <p:spPr>
          <a:xfrm>
            <a:off x="317829" y="2190057"/>
            <a:ext cx="24171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dk1"/>
              </a:buClr>
              <a:buSzPts val="3600"/>
              <a:buNone/>
              <a:defRPr sz="3600">
                <a:solidFill>
                  <a:schemeClr val="dk1"/>
                </a:solidFill>
              </a:defRPr>
            </a:lvl1pPr>
            <a:lvl2pPr lvl="1" rtl="0" algn="r">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2pPr>
            <a:lvl3pPr lvl="2" rtl="0" algn="r">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3pPr>
            <a:lvl4pPr lvl="3" rtl="0" algn="r">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4pPr>
            <a:lvl5pPr lvl="4" rtl="0" algn="r">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5pPr>
            <a:lvl6pPr lvl="5" rtl="0" algn="r">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6pPr>
            <a:lvl7pPr lvl="6" rtl="0" algn="r">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7pPr>
            <a:lvl8pPr lvl="7" rtl="0" algn="r">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8pPr>
            <a:lvl9pPr lvl="8" rtl="0" algn="r">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9pPr>
          </a:lstStyle>
          <a:p>
            <a:r>
              <a:t>xx%</a:t>
            </a:r>
          </a:p>
        </p:txBody>
      </p:sp>
      <p:sp>
        <p:nvSpPr>
          <p:cNvPr id="110" name="Google Shape;110;p18"/>
          <p:cNvSpPr txBox="1"/>
          <p:nvPr>
            <p:ph idx="3" type="subTitle"/>
          </p:nvPr>
        </p:nvSpPr>
        <p:spPr>
          <a:xfrm>
            <a:off x="720000" y="4212100"/>
            <a:ext cx="2014800" cy="577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100">
                <a:solidFill>
                  <a:schemeClr val="dk1"/>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11" name="Google Shape;111;p18"/>
          <p:cNvSpPr txBox="1"/>
          <p:nvPr>
            <p:ph hasCustomPrompt="1" idx="4" type="title"/>
          </p:nvPr>
        </p:nvSpPr>
        <p:spPr>
          <a:xfrm>
            <a:off x="317829" y="3747082"/>
            <a:ext cx="24171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dk1"/>
              </a:buClr>
              <a:buSzPts val="3600"/>
              <a:buNone/>
              <a:defRPr sz="3600">
                <a:solidFill>
                  <a:schemeClr val="dk1"/>
                </a:solidFill>
              </a:defRPr>
            </a:lvl1pPr>
            <a:lvl2pPr lvl="1" rtl="0" algn="r">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2pPr>
            <a:lvl3pPr lvl="2" rtl="0" algn="r">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3pPr>
            <a:lvl4pPr lvl="3" rtl="0" algn="r">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4pPr>
            <a:lvl5pPr lvl="4" rtl="0" algn="r">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5pPr>
            <a:lvl6pPr lvl="5" rtl="0" algn="r">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6pPr>
            <a:lvl7pPr lvl="6" rtl="0" algn="r">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7pPr>
            <a:lvl8pPr lvl="7" rtl="0" algn="r">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8pPr>
            <a:lvl9pPr lvl="8" rtl="0" algn="r">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9pPr>
          </a:lstStyle>
          <a:p>
            <a:r>
              <a:t>xx%</a:t>
            </a:r>
          </a:p>
        </p:txBody>
      </p:sp>
      <p:sp>
        <p:nvSpPr>
          <p:cNvPr id="112" name="Google Shape;112;p18"/>
          <p:cNvSpPr txBox="1"/>
          <p:nvPr>
            <p:ph idx="5" type="subTitle"/>
          </p:nvPr>
        </p:nvSpPr>
        <p:spPr>
          <a:xfrm>
            <a:off x="6358828" y="2655075"/>
            <a:ext cx="1881300" cy="465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100">
                <a:solidFill>
                  <a:schemeClr val="dk1"/>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13" name="Google Shape;113;p18"/>
          <p:cNvSpPr txBox="1"/>
          <p:nvPr>
            <p:ph hasCustomPrompt="1" idx="6" type="title"/>
          </p:nvPr>
        </p:nvSpPr>
        <p:spPr>
          <a:xfrm>
            <a:off x="6358837" y="2190057"/>
            <a:ext cx="2417100" cy="577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2pPr>
            <a:lvl3pPr lvl="2" rtl="0">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3pPr>
            <a:lvl4pPr lvl="3" rtl="0">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4pPr>
            <a:lvl5pPr lvl="4" rtl="0">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5pPr>
            <a:lvl6pPr lvl="5" rtl="0">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6pPr>
            <a:lvl7pPr lvl="6" rtl="0">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7pPr>
            <a:lvl8pPr lvl="7" rtl="0">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8pPr>
            <a:lvl9pPr lvl="8" rtl="0">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9pPr>
          </a:lstStyle>
          <a:p>
            <a:r>
              <a:t>xx%</a:t>
            </a:r>
          </a:p>
        </p:txBody>
      </p:sp>
      <p:sp>
        <p:nvSpPr>
          <p:cNvPr id="114" name="Google Shape;114;p18"/>
          <p:cNvSpPr txBox="1"/>
          <p:nvPr>
            <p:ph idx="7" type="subTitle"/>
          </p:nvPr>
        </p:nvSpPr>
        <p:spPr>
          <a:xfrm>
            <a:off x="6358828" y="4212100"/>
            <a:ext cx="1881300" cy="57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100">
                <a:solidFill>
                  <a:schemeClr val="dk1"/>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15" name="Google Shape;115;p18"/>
          <p:cNvSpPr txBox="1"/>
          <p:nvPr>
            <p:ph hasCustomPrompt="1" idx="8" type="title"/>
          </p:nvPr>
        </p:nvSpPr>
        <p:spPr>
          <a:xfrm>
            <a:off x="6358837" y="3747082"/>
            <a:ext cx="2417100" cy="577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2pPr>
            <a:lvl3pPr lvl="2" rtl="0">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3pPr>
            <a:lvl4pPr lvl="3" rtl="0">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4pPr>
            <a:lvl5pPr lvl="4" rtl="0">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5pPr>
            <a:lvl6pPr lvl="5" rtl="0">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6pPr>
            <a:lvl7pPr lvl="6" rtl="0">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7pPr>
            <a:lvl8pPr lvl="7" rtl="0">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8pPr>
            <a:lvl9pPr lvl="8" rtl="0">
              <a:spcBef>
                <a:spcPts val="0"/>
              </a:spcBef>
              <a:spcAft>
                <a:spcPts val="0"/>
              </a:spcAft>
              <a:buClr>
                <a:schemeClr val="dk1"/>
              </a:buClr>
              <a:buSzPts val="3600"/>
              <a:buFont typeface="Prompt"/>
              <a:buNone/>
              <a:defRPr b="1" sz="3600">
                <a:solidFill>
                  <a:schemeClr val="dk1"/>
                </a:solidFill>
                <a:latin typeface="Prompt"/>
                <a:ea typeface="Prompt"/>
                <a:cs typeface="Prompt"/>
                <a:sym typeface="Prompt"/>
              </a:defRPr>
            </a:lvl9pPr>
          </a:lstStyle>
          <a:p>
            <a:r>
              <a:t>xx%</a:t>
            </a:r>
          </a:p>
        </p:txBody>
      </p:sp>
      <p:pic>
        <p:nvPicPr>
          <p:cNvPr id="116" name="Google Shape;116;p18"/>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1">
  <p:cSld name="CUSTOM_18_1">
    <p:spTree>
      <p:nvGrpSpPr>
        <p:cNvPr id="117" name="Shape 117"/>
        <p:cNvGrpSpPr/>
        <p:nvPr/>
      </p:nvGrpSpPr>
      <p:grpSpPr>
        <a:xfrm>
          <a:off x="0" y="0"/>
          <a:ext cx="0" cy="0"/>
          <a:chOff x="0" y="0"/>
          <a:chExt cx="0" cy="0"/>
        </a:xfrm>
      </p:grpSpPr>
      <p:sp>
        <p:nvSpPr>
          <p:cNvPr id="118" name="Google Shape;118;p19"/>
          <p:cNvSpPr txBox="1"/>
          <p:nvPr>
            <p:ph type="ctrTitle"/>
          </p:nvPr>
        </p:nvSpPr>
        <p:spPr>
          <a:xfrm>
            <a:off x="604675" y="341600"/>
            <a:ext cx="6679200" cy="946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2800"/>
              <a:buNone/>
              <a:defRPr>
                <a:solidFill>
                  <a:schemeClr val="dk2"/>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
        <p:nvSpPr>
          <p:cNvPr id="119" name="Google Shape;119;p19"/>
          <p:cNvSpPr txBox="1"/>
          <p:nvPr>
            <p:ph idx="2" type="ctrTitle"/>
          </p:nvPr>
        </p:nvSpPr>
        <p:spPr>
          <a:xfrm>
            <a:off x="625850" y="1805675"/>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000000"/>
              </a:buClr>
              <a:buSzPts val="1800"/>
              <a:buNone/>
              <a:defRPr sz="1800">
                <a:solidFill>
                  <a:schemeClr val="dk1"/>
                </a:solidFill>
              </a:defRPr>
            </a:lvl1pPr>
            <a:lvl2pPr lvl="1"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2pPr>
            <a:lvl3pPr lvl="2"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3pPr>
            <a:lvl4pPr lvl="3"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4pPr>
            <a:lvl5pPr lvl="4"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5pPr>
            <a:lvl6pPr lvl="5"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6pPr>
            <a:lvl7pPr lvl="6"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7pPr>
            <a:lvl8pPr lvl="7"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8pPr>
            <a:lvl9pPr lvl="8"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9pPr>
          </a:lstStyle>
          <a:p/>
        </p:txBody>
      </p:sp>
      <p:sp>
        <p:nvSpPr>
          <p:cNvPr id="120" name="Google Shape;120;p19"/>
          <p:cNvSpPr txBox="1"/>
          <p:nvPr>
            <p:ph idx="1" type="subTitle"/>
          </p:nvPr>
        </p:nvSpPr>
        <p:spPr>
          <a:xfrm>
            <a:off x="625850" y="2395025"/>
            <a:ext cx="18813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100">
                <a:solidFill>
                  <a:schemeClr val="dk1"/>
                </a:solidFill>
              </a:defRPr>
            </a:lvl1pPr>
            <a:lvl2pPr lvl="1" rtl="0">
              <a:lnSpc>
                <a:spcPct val="100000"/>
              </a:lnSpc>
              <a:spcBef>
                <a:spcPts val="160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21" name="Google Shape;121;p19"/>
          <p:cNvSpPr txBox="1"/>
          <p:nvPr>
            <p:ph idx="3" type="ctrTitle"/>
          </p:nvPr>
        </p:nvSpPr>
        <p:spPr>
          <a:xfrm>
            <a:off x="6642475" y="1805675"/>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000000"/>
              </a:buClr>
              <a:buSzPts val="1800"/>
              <a:buNone/>
              <a:defRPr sz="1800">
                <a:solidFill>
                  <a:schemeClr val="dk1"/>
                </a:solidFill>
              </a:defRPr>
            </a:lvl1pPr>
            <a:lvl2pPr lvl="1"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2pPr>
            <a:lvl3pPr lvl="2"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3pPr>
            <a:lvl4pPr lvl="3"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4pPr>
            <a:lvl5pPr lvl="4"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5pPr>
            <a:lvl6pPr lvl="5"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6pPr>
            <a:lvl7pPr lvl="6"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7pPr>
            <a:lvl8pPr lvl="7"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8pPr>
            <a:lvl9pPr lvl="8"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9pPr>
          </a:lstStyle>
          <a:p/>
        </p:txBody>
      </p:sp>
      <p:sp>
        <p:nvSpPr>
          <p:cNvPr id="122" name="Google Shape;122;p19"/>
          <p:cNvSpPr txBox="1"/>
          <p:nvPr>
            <p:ph idx="4" type="subTitle"/>
          </p:nvPr>
        </p:nvSpPr>
        <p:spPr>
          <a:xfrm>
            <a:off x="6642475" y="2395025"/>
            <a:ext cx="18813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100">
                <a:solidFill>
                  <a:schemeClr val="dk1"/>
                </a:solidFill>
              </a:defRPr>
            </a:lvl1pPr>
            <a:lvl2pPr lvl="1" rtl="0" algn="ctr">
              <a:lnSpc>
                <a:spcPct val="100000"/>
              </a:lnSpc>
              <a:spcBef>
                <a:spcPts val="160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123" name="Google Shape;123;p19"/>
          <p:cNvSpPr txBox="1"/>
          <p:nvPr>
            <p:ph idx="5" type="ctrTitle"/>
          </p:nvPr>
        </p:nvSpPr>
        <p:spPr>
          <a:xfrm>
            <a:off x="625850" y="3424925"/>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000000"/>
              </a:buClr>
              <a:buSzPts val="1800"/>
              <a:buNone/>
              <a:defRPr sz="1800">
                <a:solidFill>
                  <a:schemeClr val="dk1"/>
                </a:solidFill>
              </a:defRPr>
            </a:lvl1pPr>
            <a:lvl2pPr lvl="1"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2pPr>
            <a:lvl3pPr lvl="2"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3pPr>
            <a:lvl4pPr lvl="3"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4pPr>
            <a:lvl5pPr lvl="4"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5pPr>
            <a:lvl6pPr lvl="5"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6pPr>
            <a:lvl7pPr lvl="6"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7pPr>
            <a:lvl8pPr lvl="7"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8pPr>
            <a:lvl9pPr lvl="8"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9pPr>
          </a:lstStyle>
          <a:p/>
        </p:txBody>
      </p:sp>
      <p:sp>
        <p:nvSpPr>
          <p:cNvPr id="124" name="Google Shape;124;p19"/>
          <p:cNvSpPr txBox="1"/>
          <p:nvPr>
            <p:ph idx="6" type="subTitle"/>
          </p:nvPr>
        </p:nvSpPr>
        <p:spPr>
          <a:xfrm>
            <a:off x="625850" y="4014275"/>
            <a:ext cx="1881300" cy="749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100">
                <a:solidFill>
                  <a:schemeClr val="dk1"/>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125" name="Google Shape;125;p19"/>
          <p:cNvSpPr txBox="1"/>
          <p:nvPr>
            <p:ph idx="7" type="ctrTitle"/>
          </p:nvPr>
        </p:nvSpPr>
        <p:spPr>
          <a:xfrm>
            <a:off x="3634163" y="1805675"/>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000000"/>
              </a:buClr>
              <a:buSzPts val="1800"/>
              <a:buNone/>
              <a:defRPr sz="1800">
                <a:solidFill>
                  <a:schemeClr val="dk1"/>
                </a:solidFill>
              </a:defRPr>
            </a:lvl1pPr>
            <a:lvl2pPr lvl="1"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2pPr>
            <a:lvl3pPr lvl="2"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3pPr>
            <a:lvl4pPr lvl="3"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4pPr>
            <a:lvl5pPr lvl="4"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5pPr>
            <a:lvl6pPr lvl="5"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6pPr>
            <a:lvl7pPr lvl="6"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7pPr>
            <a:lvl8pPr lvl="7"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8pPr>
            <a:lvl9pPr lvl="8"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9pPr>
          </a:lstStyle>
          <a:p/>
        </p:txBody>
      </p:sp>
      <p:sp>
        <p:nvSpPr>
          <p:cNvPr id="126" name="Google Shape;126;p19"/>
          <p:cNvSpPr txBox="1"/>
          <p:nvPr>
            <p:ph idx="8" type="subTitle"/>
          </p:nvPr>
        </p:nvSpPr>
        <p:spPr>
          <a:xfrm>
            <a:off x="3634163" y="2395025"/>
            <a:ext cx="18813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100">
                <a:solidFill>
                  <a:schemeClr val="dk1"/>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127" name="Google Shape;127;p19"/>
          <p:cNvSpPr txBox="1"/>
          <p:nvPr>
            <p:ph idx="9" type="ctrTitle"/>
          </p:nvPr>
        </p:nvSpPr>
        <p:spPr>
          <a:xfrm>
            <a:off x="3634163" y="3424925"/>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000000"/>
              </a:buClr>
              <a:buSzPts val="1800"/>
              <a:buNone/>
              <a:defRPr sz="1800">
                <a:solidFill>
                  <a:schemeClr val="dk1"/>
                </a:solidFill>
              </a:defRPr>
            </a:lvl1pPr>
            <a:lvl2pPr lvl="1"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2pPr>
            <a:lvl3pPr lvl="2"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3pPr>
            <a:lvl4pPr lvl="3"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4pPr>
            <a:lvl5pPr lvl="4"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5pPr>
            <a:lvl6pPr lvl="5"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6pPr>
            <a:lvl7pPr lvl="6"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7pPr>
            <a:lvl8pPr lvl="7"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8pPr>
            <a:lvl9pPr lvl="8"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9pPr>
          </a:lstStyle>
          <a:p/>
        </p:txBody>
      </p:sp>
      <p:sp>
        <p:nvSpPr>
          <p:cNvPr id="128" name="Google Shape;128;p19"/>
          <p:cNvSpPr txBox="1"/>
          <p:nvPr>
            <p:ph idx="13" type="subTitle"/>
          </p:nvPr>
        </p:nvSpPr>
        <p:spPr>
          <a:xfrm>
            <a:off x="3634163" y="4014275"/>
            <a:ext cx="1881300" cy="749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100">
                <a:solidFill>
                  <a:schemeClr val="dk1"/>
                </a:solidFill>
              </a:defRPr>
            </a:lvl1pPr>
            <a:lvl2pPr lvl="1" rtl="0" algn="ctr">
              <a:lnSpc>
                <a:spcPct val="100000"/>
              </a:lnSpc>
              <a:spcBef>
                <a:spcPts val="160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129" name="Google Shape;129;p19"/>
          <p:cNvSpPr txBox="1"/>
          <p:nvPr>
            <p:ph idx="14" type="ctrTitle"/>
          </p:nvPr>
        </p:nvSpPr>
        <p:spPr>
          <a:xfrm>
            <a:off x="6642475" y="3424925"/>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000000"/>
              </a:buClr>
              <a:buSzPts val="1800"/>
              <a:buNone/>
              <a:defRPr sz="1800">
                <a:solidFill>
                  <a:schemeClr val="dk1"/>
                </a:solidFill>
              </a:defRPr>
            </a:lvl1pPr>
            <a:lvl2pPr lvl="1"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2pPr>
            <a:lvl3pPr lvl="2"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3pPr>
            <a:lvl4pPr lvl="3"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4pPr>
            <a:lvl5pPr lvl="4"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5pPr>
            <a:lvl6pPr lvl="5"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6pPr>
            <a:lvl7pPr lvl="6"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7pPr>
            <a:lvl8pPr lvl="7"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8pPr>
            <a:lvl9pPr lvl="8" rtl="0" algn="ctr">
              <a:spcBef>
                <a:spcPts val="0"/>
              </a:spcBef>
              <a:spcAft>
                <a:spcPts val="0"/>
              </a:spcAft>
              <a:buClr>
                <a:srgbClr val="000000"/>
              </a:buClr>
              <a:buSzPts val="1800"/>
              <a:buFont typeface="Prompt"/>
              <a:buNone/>
              <a:defRPr b="1" sz="1800">
                <a:solidFill>
                  <a:srgbClr val="000000"/>
                </a:solidFill>
                <a:latin typeface="Prompt"/>
                <a:ea typeface="Prompt"/>
                <a:cs typeface="Prompt"/>
                <a:sym typeface="Prompt"/>
              </a:defRPr>
            </a:lvl9pPr>
          </a:lstStyle>
          <a:p/>
        </p:txBody>
      </p:sp>
      <p:sp>
        <p:nvSpPr>
          <p:cNvPr id="130" name="Google Shape;130;p19"/>
          <p:cNvSpPr txBox="1"/>
          <p:nvPr>
            <p:ph idx="15" type="subTitle"/>
          </p:nvPr>
        </p:nvSpPr>
        <p:spPr>
          <a:xfrm>
            <a:off x="6642475" y="4014275"/>
            <a:ext cx="1881300" cy="749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100">
                <a:solidFill>
                  <a:schemeClr val="dk1"/>
                </a:solidFill>
              </a:defRPr>
            </a:lvl1pPr>
            <a:lvl2pPr lvl="1" rtl="0" algn="ctr">
              <a:lnSpc>
                <a:spcPct val="100000"/>
              </a:lnSpc>
              <a:spcBef>
                <a:spcPts val="160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pic>
        <p:nvPicPr>
          <p:cNvPr id="131" name="Google Shape;131;p19"/>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1_1_2">
    <p:spTree>
      <p:nvGrpSpPr>
        <p:cNvPr id="132" name="Shape 132"/>
        <p:cNvGrpSpPr/>
        <p:nvPr/>
      </p:nvGrpSpPr>
      <p:grpSpPr>
        <a:xfrm>
          <a:off x="0" y="0"/>
          <a:ext cx="0" cy="0"/>
          <a:chOff x="0" y="0"/>
          <a:chExt cx="0" cy="0"/>
        </a:xfrm>
      </p:grpSpPr>
      <p:sp>
        <p:nvSpPr>
          <p:cNvPr id="133" name="Google Shape;133;p20"/>
          <p:cNvSpPr txBox="1"/>
          <p:nvPr>
            <p:ph type="ctrTitle"/>
          </p:nvPr>
        </p:nvSpPr>
        <p:spPr>
          <a:xfrm>
            <a:off x="617941" y="1086028"/>
            <a:ext cx="2515500" cy="993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sz="3600">
                <a:solidFill>
                  <a:schemeClr val="dk1"/>
                </a:solidFill>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
        <p:nvSpPr>
          <p:cNvPr id="134" name="Google Shape;134;p20"/>
          <p:cNvSpPr txBox="1"/>
          <p:nvPr>
            <p:ph idx="1" type="subTitle"/>
          </p:nvPr>
        </p:nvSpPr>
        <p:spPr>
          <a:xfrm>
            <a:off x="617941" y="2116054"/>
            <a:ext cx="4224900" cy="1156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pic>
        <p:nvPicPr>
          <p:cNvPr id="135" name="Google Shape;135;p20"/>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3" name="Shape 13"/>
        <p:cNvGrpSpPr/>
        <p:nvPr/>
      </p:nvGrpSpPr>
      <p:grpSpPr>
        <a:xfrm>
          <a:off x="0" y="0"/>
          <a:ext cx="0" cy="0"/>
          <a:chOff x="0" y="0"/>
          <a:chExt cx="0" cy="0"/>
        </a:xfrm>
      </p:grpSpPr>
      <p:sp>
        <p:nvSpPr>
          <p:cNvPr id="14" name="Google Shape;14;p3"/>
          <p:cNvSpPr txBox="1"/>
          <p:nvPr>
            <p:ph type="ctrTitle"/>
          </p:nvPr>
        </p:nvSpPr>
        <p:spPr>
          <a:xfrm>
            <a:off x="1053498" y="181033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000000"/>
              </a:buClr>
              <a:buSzPts val="1200"/>
              <a:buNone/>
              <a:defRPr sz="1200">
                <a:solidFill>
                  <a:schemeClr val="accent4"/>
                </a:solidFill>
              </a:defRPr>
            </a:lvl1pPr>
            <a:lvl2pPr lvl="1"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2pPr>
            <a:lvl3pPr lvl="2"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3pPr>
            <a:lvl4pPr lvl="3"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4pPr>
            <a:lvl5pPr lvl="4"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5pPr>
            <a:lvl6pPr lvl="5"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6pPr>
            <a:lvl7pPr lvl="6"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7pPr>
            <a:lvl8pPr lvl="7"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8pPr>
            <a:lvl9pPr lvl="8"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9pPr>
          </a:lstStyle>
          <a:p/>
        </p:txBody>
      </p:sp>
      <p:sp>
        <p:nvSpPr>
          <p:cNvPr id="15" name="Google Shape;15;p3"/>
          <p:cNvSpPr txBox="1"/>
          <p:nvPr>
            <p:ph idx="1" type="subTitle"/>
          </p:nvPr>
        </p:nvSpPr>
        <p:spPr>
          <a:xfrm>
            <a:off x="1053498" y="231111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6" name="Google Shape;16;p3"/>
          <p:cNvSpPr txBox="1"/>
          <p:nvPr>
            <p:ph hasCustomPrompt="1" idx="2" type="title"/>
          </p:nvPr>
        </p:nvSpPr>
        <p:spPr>
          <a:xfrm>
            <a:off x="1053498" y="1384648"/>
            <a:ext cx="1753800" cy="577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4800"/>
              <a:buNone/>
              <a:defRPr sz="4800">
                <a:solidFill>
                  <a:srgbClr val="000000"/>
                </a:solidFill>
              </a:defRPr>
            </a:lvl1pPr>
            <a:lvl2pPr lvl="1"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9pPr>
          </a:lstStyle>
          <a:p>
            <a:r>
              <a:t>xx%</a:t>
            </a:r>
          </a:p>
        </p:txBody>
      </p:sp>
      <p:sp>
        <p:nvSpPr>
          <p:cNvPr id="17" name="Google Shape;17;p3"/>
          <p:cNvSpPr txBox="1"/>
          <p:nvPr>
            <p:ph idx="3" type="ctrTitle"/>
          </p:nvPr>
        </p:nvSpPr>
        <p:spPr>
          <a:xfrm>
            <a:off x="2834737" y="181033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000000"/>
              </a:buClr>
              <a:buSzPts val="1200"/>
              <a:buNone/>
              <a:defRPr sz="1200">
                <a:solidFill>
                  <a:schemeClr val="accent4"/>
                </a:solidFill>
              </a:defRPr>
            </a:lvl1pPr>
            <a:lvl2pPr lvl="1"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2pPr>
            <a:lvl3pPr lvl="2"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3pPr>
            <a:lvl4pPr lvl="3"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4pPr>
            <a:lvl5pPr lvl="4"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5pPr>
            <a:lvl6pPr lvl="5"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6pPr>
            <a:lvl7pPr lvl="6"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7pPr>
            <a:lvl8pPr lvl="7"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8pPr>
            <a:lvl9pPr lvl="8"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9pPr>
          </a:lstStyle>
          <a:p/>
        </p:txBody>
      </p:sp>
      <p:sp>
        <p:nvSpPr>
          <p:cNvPr id="18" name="Google Shape;18;p3"/>
          <p:cNvSpPr txBox="1"/>
          <p:nvPr>
            <p:ph idx="4" type="subTitle"/>
          </p:nvPr>
        </p:nvSpPr>
        <p:spPr>
          <a:xfrm>
            <a:off x="2834737" y="2311111"/>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9" name="Google Shape;19;p3"/>
          <p:cNvSpPr txBox="1"/>
          <p:nvPr>
            <p:ph hasCustomPrompt="1" idx="5" type="title"/>
          </p:nvPr>
        </p:nvSpPr>
        <p:spPr>
          <a:xfrm>
            <a:off x="2834737" y="1384648"/>
            <a:ext cx="1753800" cy="577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4800"/>
              <a:buNone/>
              <a:defRPr sz="4800">
                <a:solidFill>
                  <a:srgbClr val="000000"/>
                </a:solidFill>
              </a:defRPr>
            </a:lvl1pPr>
            <a:lvl2pPr lvl="1"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9pPr>
          </a:lstStyle>
          <a:p>
            <a:r>
              <a:t>xx%</a:t>
            </a:r>
          </a:p>
        </p:txBody>
      </p:sp>
      <p:sp>
        <p:nvSpPr>
          <p:cNvPr id="20" name="Google Shape;20;p3"/>
          <p:cNvSpPr txBox="1"/>
          <p:nvPr>
            <p:ph idx="6" type="ctrTitle"/>
          </p:nvPr>
        </p:nvSpPr>
        <p:spPr>
          <a:xfrm>
            <a:off x="4615975" y="181033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000000"/>
              </a:buClr>
              <a:buSzPts val="1200"/>
              <a:buNone/>
              <a:defRPr sz="1200">
                <a:solidFill>
                  <a:schemeClr val="accent4"/>
                </a:solidFill>
              </a:defRPr>
            </a:lvl1pPr>
            <a:lvl2pPr lvl="1"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2pPr>
            <a:lvl3pPr lvl="2"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3pPr>
            <a:lvl4pPr lvl="3"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4pPr>
            <a:lvl5pPr lvl="4"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5pPr>
            <a:lvl6pPr lvl="5"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6pPr>
            <a:lvl7pPr lvl="6"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7pPr>
            <a:lvl8pPr lvl="7"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8pPr>
            <a:lvl9pPr lvl="8"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9pPr>
          </a:lstStyle>
          <a:p/>
        </p:txBody>
      </p:sp>
      <p:sp>
        <p:nvSpPr>
          <p:cNvPr id="21" name="Google Shape;21;p3"/>
          <p:cNvSpPr txBox="1"/>
          <p:nvPr>
            <p:ph idx="7" type="subTitle"/>
          </p:nvPr>
        </p:nvSpPr>
        <p:spPr>
          <a:xfrm>
            <a:off x="4615975" y="231111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22" name="Google Shape;22;p3"/>
          <p:cNvSpPr txBox="1"/>
          <p:nvPr>
            <p:ph hasCustomPrompt="1" idx="8" type="title"/>
          </p:nvPr>
        </p:nvSpPr>
        <p:spPr>
          <a:xfrm>
            <a:off x="4615975" y="1384648"/>
            <a:ext cx="1753800" cy="577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4800"/>
              <a:buNone/>
              <a:defRPr sz="4800">
                <a:solidFill>
                  <a:srgbClr val="000000"/>
                </a:solidFill>
              </a:defRPr>
            </a:lvl1pPr>
            <a:lvl2pPr lvl="1"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9pPr>
          </a:lstStyle>
          <a:p>
            <a:r>
              <a:t>xx%</a:t>
            </a:r>
          </a:p>
        </p:txBody>
      </p:sp>
      <p:sp>
        <p:nvSpPr>
          <p:cNvPr id="23" name="Google Shape;23;p3"/>
          <p:cNvSpPr txBox="1"/>
          <p:nvPr>
            <p:ph idx="9" type="ctrTitle"/>
          </p:nvPr>
        </p:nvSpPr>
        <p:spPr>
          <a:xfrm>
            <a:off x="723600" y="340212"/>
            <a:ext cx="7696800" cy="94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3600"/>
              <a:buNone/>
              <a:defRPr sz="3000">
                <a:solidFill>
                  <a:srgbClr val="000000"/>
                </a:solidFill>
              </a:defRPr>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24" name="Google Shape;24;p3"/>
          <p:cNvSpPr txBox="1"/>
          <p:nvPr>
            <p:ph idx="13" type="ctrTitle"/>
          </p:nvPr>
        </p:nvSpPr>
        <p:spPr>
          <a:xfrm>
            <a:off x="6397214" y="181033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000000"/>
              </a:buClr>
              <a:buSzPts val="1200"/>
              <a:buNone/>
              <a:defRPr sz="1200">
                <a:solidFill>
                  <a:schemeClr val="accent4"/>
                </a:solidFill>
              </a:defRPr>
            </a:lvl1pPr>
            <a:lvl2pPr lvl="1"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2pPr>
            <a:lvl3pPr lvl="2"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3pPr>
            <a:lvl4pPr lvl="3"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4pPr>
            <a:lvl5pPr lvl="4"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5pPr>
            <a:lvl6pPr lvl="5"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6pPr>
            <a:lvl7pPr lvl="6"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7pPr>
            <a:lvl8pPr lvl="7"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8pPr>
            <a:lvl9pPr lvl="8" rtl="0">
              <a:spcBef>
                <a:spcPts val="0"/>
              </a:spcBef>
              <a:spcAft>
                <a:spcPts val="0"/>
              </a:spcAft>
              <a:buClr>
                <a:srgbClr val="000000"/>
              </a:buClr>
              <a:buSzPts val="1200"/>
              <a:buFont typeface="Prompt"/>
              <a:buNone/>
              <a:defRPr b="1" sz="1200">
                <a:solidFill>
                  <a:srgbClr val="000000"/>
                </a:solidFill>
                <a:latin typeface="Prompt"/>
                <a:ea typeface="Prompt"/>
                <a:cs typeface="Prompt"/>
                <a:sym typeface="Prompt"/>
              </a:defRPr>
            </a:lvl9pPr>
          </a:lstStyle>
          <a:p/>
        </p:txBody>
      </p:sp>
      <p:sp>
        <p:nvSpPr>
          <p:cNvPr id="25" name="Google Shape;25;p3"/>
          <p:cNvSpPr txBox="1"/>
          <p:nvPr>
            <p:ph idx="14" type="subTitle"/>
          </p:nvPr>
        </p:nvSpPr>
        <p:spPr>
          <a:xfrm>
            <a:off x="6397214" y="231111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chemeClr val="dk1"/>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26" name="Google Shape;26;p3"/>
          <p:cNvSpPr txBox="1"/>
          <p:nvPr>
            <p:ph hasCustomPrompt="1" idx="15" type="title"/>
          </p:nvPr>
        </p:nvSpPr>
        <p:spPr>
          <a:xfrm>
            <a:off x="6397214" y="1384648"/>
            <a:ext cx="1753800" cy="577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4800"/>
              <a:buNone/>
              <a:defRPr sz="4800">
                <a:solidFill>
                  <a:srgbClr val="000000"/>
                </a:solidFill>
              </a:defRPr>
            </a:lvl1pPr>
            <a:lvl2pPr lvl="1"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4800"/>
              <a:buFont typeface="Work Sans ExtraBold"/>
              <a:buNone/>
              <a:defRPr sz="4800">
                <a:solidFill>
                  <a:srgbClr val="000000"/>
                </a:solidFill>
                <a:latin typeface="Work Sans ExtraBold"/>
                <a:ea typeface="Work Sans ExtraBold"/>
                <a:cs typeface="Work Sans ExtraBold"/>
                <a:sym typeface="Work Sans ExtraBold"/>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10">
    <p:spTree>
      <p:nvGrpSpPr>
        <p:cNvPr id="136" name="Shape 136"/>
        <p:cNvGrpSpPr/>
        <p:nvPr/>
      </p:nvGrpSpPr>
      <p:grpSpPr>
        <a:xfrm>
          <a:off x="0" y="0"/>
          <a:ext cx="0" cy="0"/>
          <a:chOff x="0" y="0"/>
          <a:chExt cx="0" cy="0"/>
        </a:xfrm>
      </p:grpSpPr>
      <p:sp>
        <p:nvSpPr>
          <p:cNvPr id="137" name="Google Shape;137;p21"/>
          <p:cNvSpPr txBox="1"/>
          <p:nvPr>
            <p:ph idx="1" type="body"/>
          </p:nvPr>
        </p:nvSpPr>
        <p:spPr>
          <a:xfrm>
            <a:off x="642050" y="18300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38" name="Google Shape;138;p21"/>
          <p:cNvSpPr txBox="1"/>
          <p:nvPr>
            <p:ph type="ctrTitle"/>
          </p:nvPr>
        </p:nvSpPr>
        <p:spPr>
          <a:xfrm>
            <a:off x="604675" y="341600"/>
            <a:ext cx="6679200" cy="94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3000"/>
              <a:buNone/>
              <a:defRPr sz="3000">
                <a:solidFill>
                  <a:schemeClr val="dk1"/>
                </a:solidFill>
              </a:defRPr>
            </a:lvl1pPr>
            <a:lvl2pPr lvl="1" rtl="0" algn="r">
              <a:spcBef>
                <a:spcPts val="0"/>
              </a:spcBef>
              <a:spcAft>
                <a:spcPts val="0"/>
              </a:spcAft>
              <a:buClr>
                <a:srgbClr val="000000"/>
              </a:buClr>
              <a:buSzPts val="3000"/>
              <a:buFont typeface="Prompt"/>
              <a:buNone/>
              <a:defRPr sz="3000">
                <a:solidFill>
                  <a:srgbClr val="000000"/>
                </a:solidFill>
                <a:latin typeface="Prompt"/>
                <a:ea typeface="Prompt"/>
                <a:cs typeface="Prompt"/>
                <a:sym typeface="Prompt"/>
              </a:defRPr>
            </a:lvl2pPr>
            <a:lvl3pPr lvl="2" rtl="0" algn="r">
              <a:spcBef>
                <a:spcPts val="0"/>
              </a:spcBef>
              <a:spcAft>
                <a:spcPts val="0"/>
              </a:spcAft>
              <a:buClr>
                <a:srgbClr val="000000"/>
              </a:buClr>
              <a:buSzPts val="3000"/>
              <a:buFont typeface="Prompt"/>
              <a:buNone/>
              <a:defRPr sz="3000">
                <a:solidFill>
                  <a:srgbClr val="000000"/>
                </a:solidFill>
                <a:latin typeface="Prompt"/>
                <a:ea typeface="Prompt"/>
                <a:cs typeface="Prompt"/>
                <a:sym typeface="Prompt"/>
              </a:defRPr>
            </a:lvl3pPr>
            <a:lvl4pPr lvl="3" rtl="0" algn="r">
              <a:spcBef>
                <a:spcPts val="0"/>
              </a:spcBef>
              <a:spcAft>
                <a:spcPts val="0"/>
              </a:spcAft>
              <a:buClr>
                <a:srgbClr val="000000"/>
              </a:buClr>
              <a:buSzPts val="3000"/>
              <a:buFont typeface="Prompt"/>
              <a:buNone/>
              <a:defRPr sz="3000">
                <a:solidFill>
                  <a:srgbClr val="000000"/>
                </a:solidFill>
                <a:latin typeface="Prompt"/>
                <a:ea typeface="Prompt"/>
                <a:cs typeface="Prompt"/>
                <a:sym typeface="Prompt"/>
              </a:defRPr>
            </a:lvl4pPr>
            <a:lvl5pPr lvl="4" rtl="0" algn="r">
              <a:spcBef>
                <a:spcPts val="0"/>
              </a:spcBef>
              <a:spcAft>
                <a:spcPts val="0"/>
              </a:spcAft>
              <a:buClr>
                <a:srgbClr val="000000"/>
              </a:buClr>
              <a:buSzPts val="3000"/>
              <a:buFont typeface="Prompt"/>
              <a:buNone/>
              <a:defRPr sz="3000">
                <a:solidFill>
                  <a:srgbClr val="000000"/>
                </a:solidFill>
                <a:latin typeface="Prompt"/>
                <a:ea typeface="Prompt"/>
                <a:cs typeface="Prompt"/>
                <a:sym typeface="Prompt"/>
              </a:defRPr>
            </a:lvl5pPr>
            <a:lvl6pPr lvl="5" rtl="0" algn="r">
              <a:spcBef>
                <a:spcPts val="0"/>
              </a:spcBef>
              <a:spcAft>
                <a:spcPts val="0"/>
              </a:spcAft>
              <a:buClr>
                <a:srgbClr val="000000"/>
              </a:buClr>
              <a:buSzPts val="3000"/>
              <a:buFont typeface="Prompt"/>
              <a:buNone/>
              <a:defRPr sz="3000">
                <a:solidFill>
                  <a:srgbClr val="000000"/>
                </a:solidFill>
                <a:latin typeface="Prompt"/>
                <a:ea typeface="Prompt"/>
                <a:cs typeface="Prompt"/>
                <a:sym typeface="Prompt"/>
              </a:defRPr>
            </a:lvl6pPr>
            <a:lvl7pPr lvl="6" rtl="0" algn="r">
              <a:spcBef>
                <a:spcPts val="0"/>
              </a:spcBef>
              <a:spcAft>
                <a:spcPts val="0"/>
              </a:spcAft>
              <a:buClr>
                <a:srgbClr val="000000"/>
              </a:buClr>
              <a:buSzPts val="3000"/>
              <a:buFont typeface="Prompt"/>
              <a:buNone/>
              <a:defRPr sz="3000">
                <a:solidFill>
                  <a:srgbClr val="000000"/>
                </a:solidFill>
                <a:latin typeface="Prompt"/>
                <a:ea typeface="Prompt"/>
                <a:cs typeface="Prompt"/>
                <a:sym typeface="Prompt"/>
              </a:defRPr>
            </a:lvl7pPr>
            <a:lvl8pPr lvl="7" rtl="0" algn="r">
              <a:spcBef>
                <a:spcPts val="0"/>
              </a:spcBef>
              <a:spcAft>
                <a:spcPts val="0"/>
              </a:spcAft>
              <a:buClr>
                <a:srgbClr val="000000"/>
              </a:buClr>
              <a:buSzPts val="3000"/>
              <a:buFont typeface="Prompt"/>
              <a:buNone/>
              <a:defRPr sz="3000">
                <a:solidFill>
                  <a:srgbClr val="000000"/>
                </a:solidFill>
                <a:latin typeface="Prompt"/>
                <a:ea typeface="Prompt"/>
                <a:cs typeface="Prompt"/>
                <a:sym typeface="Prompt"/>
              </a:defRPr>
            </a:lvl8pPr>
            <a:lvl9pPr lvl="8" rtl="0" algn="r">
              <a:spcBef>
                <a:spcPts val="0"/>
              </a:spcBef>
              <a:spcAft>
                <a:spcPts val="0"/>
              </a:spcAft>
              <a:buClr>
                <a:srgbClr val="000000"/>
              </a:buClr>
              <a:buSzPts val="3000"/>
              <a:buFont typeface="Prompt"/>
              <a:buNone/>
              <a:defRPr sz="3000">
                <a:solidFill>
                  <a:srgbClr val="000000"/>
                </a:solidFill>
                <a:latin typeface="Prompt"/>
                <a:ea typeface="Prompt"/>
                <a:cs typeface="Prompt"/>
                <a:sym typeface="Prompt"/>
              </a:defRPr>
            </a:lvl9pPr>
          </a:lstStyle>
          <a:p/>
        </p:txBody>
      </p:sp>
      <p:pic>
        <p:nvPicPr>
          <p:cNvPr id="139" name="Google Shape;139;p21"/>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1" type="blank">
  <p:cSld name="BLANK">
    <p:spTree>
      <p:nvGrpSpPr>
        <p:cNvPr id="140" name="Shape 140"/>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1" name="Shape 141"/>
        <p:cNvGrpSpPr/>
        <p:nvPr/>
      </p:nvGrpSpPr>
      <p:grpSpPr>
        <a:xfrm>
          <a:off x="0" y="0"/>
          <a:ext cx="0" cy="0"/>
          <a:chOff x="0" y="0"/>
          <a:chExt cx="0" cy="0"/>
        </a:xfrm>
      </p:grpSpPr>
      <p:sp>
        <p:nvSpPr>
          <p:cNvPr id="142" name="Google Shape;142;p23"/>
          <p:cNvSpPr txBox="1"/>
          <p:nvPr>
            <p:ph idx="1" type="body"/>
          </p:nvPr>
        </p:nvSpPr>
        <p:spPr>
          <a:xfrm>
            <a:off x="471900" y="1545925"/>
            <a:ext cx="8051700" cy="31497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lvl1pPr>
            <a:lvl2pPr indent="-304800" lvl="1" marL="914400" rtl="0">
              <a:spcBef>
                <a:spcPts val="1600"/>
              </a:spcBef>
              <a:spcAft>
                <a:spcPts val="0"/>
              </a:spcAft>
              <a:buClr>
                <a:schemeClr val="dk2"/>
              </a:buClr>
              <a:buSzPts val="1200"/>
              <a:buChar char="○"/>
              <a:defRPr>
                <a:solidFill>
                  <a:schemeClr val="dk2"/>
                </a:solidFill>
              </a:defRPr>
            </a:lvl2pPr>
            <a:lvl3pPr indent="-304800" lvl="2" marL="1371600" rtl="0">
              <a:spcBef>
                <a:spcPts val="1600"/>
              </a:spcBef>
              <a:spcAft>
                <a:spcPts val="0"/>
              </a:spcAft>
              <a:buClr>
                <a:schemeClr val="dk2"/>
              </a:buClr>
              <a:buSzPts val="1200"/>
              <a:buChar char="■"/>
              <a:defRPr>
                <a:solidFill>
                  <a:schemeClr val="dk2"/>
                </a:solidFill>
              </a:defRPr>
            </a:lvl3pPr>
            <a:lvl4pPr indent="-304800" lvl="3" marL="1828800" rtl="0">
              <a:spcBef>
                <a:spcPts val="1600"/>
              </a:spcBef>
              <a:spcAft>
                <a:spcPts val="0"/>
              </a:spcAft>
              <a:buClr>
                <a:schemeClr val="dk2"/>
              </a:buClr>
              <a:buSzPts val="1200"/>
              <a:buChar char="●"/>
              <a:defRPr>
                <a:solidFill>
                  <a:schemeClr val="dk2"/>
                </a:solidFill>
              </a:defRPr>
            </a:lvl4pPr>
            <a:lvl5pPr indent="-304800" lvl="4" marL="2286000" rtl="0">
              <a:spcBef>
                <a:spcPts val="1600"/>
              </a:spcBef>
              <a:spcAft>
                <a:spcPts val="0"/>
              </a:spcAft>
              <a:buClr>
                <a:schemeClr val="dk2"/>
              </a:buClr>
              <a:buSzPts val="1200"/>
              <a:buChar char="○"/>
              <a:defRPr>
                <a:solidFill>
                  <a:schemeClr val="dk2"/>
                </a:solidFill>
              </a:defRPr>
            </a:lvl5pPr>
            <a:lvl6pPr indent="-304800" lvl="5" marL="2743200" rtl="0">
              <a:spcBef>
                <a:spcPts val="1600"/>
              </a:spcBef>
              <a:spcAft>
                <a:spcPts val="0"/>
              </a:spcAft>
              <a:buClr>
                <a:schemeClr val="dk2"/>
              </a:buClr>
              <a:buSzPts val="1200"/>
              <a:buChar char="■"/>
              <a:defRPr>
                <a:solidFill>
                  <a:schemeClr val="dk2"/>
                </a:solidFill>
              </a:defRPr>
            </a:lvl6pPr>
            <a:lvl7pPr indent="-304800" lvl="6" marL="3200400" rtl="0">
              <a:spcBef>
                <a:spcPts val="1600"/>
              </a:spcBef>
              <a:spcAft>
                <a:spcPts val="0"/>
              </a:spcAft>
              <a:buClr>
                <a:schemeClr val="dk2"/>
              </a:buClr>
              <a:buSzPts val="1200"/>
              <a:buChar char="●"/>
              <a:defRPr>
                <a:solidFill>
                  <a:schemeClr val="dk2"/>
                </a:solidFill>
              </a:defRPr>
            </a:lvl7pPr>
            <a:lvl8pPr indent="-304800" lvl="7" marL="3657600" rtl="0">
              <a:spcBef>
                <a:spcPts val="1600"/>
              </a:spcBef>
              <a:spcAft>
                <a:spcPts val="0"/>
              </a:spcAft>
              <a:buClr>
                <a:schemeClr val="dk2"/>
              </a:buClr>
              <a:buSzPts val="1200"/>
              <a:buChar char="○"/>
              <a:defRPr>
                <a:solidFill>
                  <a:schemeClr val="dk2"/>
                </a:solidFill>
              </a:defRPr>
            </a:lvl8pPr>
            <a:lvl9pPr indent="-304800" lvl="8" marL="4114800" rtl="0">
              <a:spcBef>
                <a:spcPts val="1600"/>
              </a:spcBef>
              <a:spcAft>
                <a:spcPts val="1600"/>
              </a:spcAft>
              <a:buClr>
                <a:schemeClr val="dk2"/>
              </a:buClr>
              <a:buSzPts val="1200"/>
              <a:buChar char="■"/>
              <a:defRPr>
                <a:solidFill>
                  <a:schemeClr val="dk2"/>
                </a:solidFill>
              </a:defRPr>
            </a:lvl9pPr>
          </a:lstStyle>
          <a:p/>
        </p:txBody>
      </p:sp>
      <p:sp>
        <p:nvSpPr>
          <p:cNvPr id="143" name="Google Shape;143;p23"/>
          <p:cNvSpPr txBox="1"/>
          <p:nvPr>
            <p:ph type="title"/>
          </p:nvPr>
        </p:nvSpPr>
        <p:spPr>
          <a:xfrm>
            <a:off x="471900" y="757075"/>
            <a:ext cx="80517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44" name="Google Shape;144;p23"/>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noFill/>
      </p:bgPr>
    </p:bg>
    <p:spTree>
      <p:nvGrpSpPr>
        <p:cNvPr id="145" name="Shape 145"/>
        <p:cNvGrpSpPr/>
        <p:nvPr/>
      </p:nvGrpSpPr>
      <p:grpSpPr>
        <a:xfrm>
          <a:off x="0" y="0"/>
          <a:ext cx="0" cy="0"/>
          <a:chOff x="0" y="0"/>
          <a:chExt cx="0" cy="0"/>
        </a:xfrm>
      </p:grpSpPr>
      <p:sp>
        <p:nvSpPr>
          <p:cNvPr id="146" name="Google Shape;146;p2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47" name="Google Shape;147;p24"/>
          <p:cNvSpPr txBox="1"/>
          <p:nvPr>
            <p:ph idx="1" type="body"/>
          </p:nvPr>
        </p:nvSpPr>
        <p:spPr>
          <a:xfrm>
            <a:off x="471900" y="1545925"/>
            <a:ext cx="3801000" cy="31497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375185"/>
              </a:buClr>
              <a:buSzPts val="1200"/>
              <a:buFont typeface="Rubik"/>
              <a:buChar char="●"/>
              <a:defRPr>
                <a:solidFill>
                  <a:srgbClr val="375185"/>
                </a:solidFill>
                <a:latin typeface="Rubik"/>
                <a:ea typeface="Rubik"/>
                <a:cs typeface="Rubik"/>
                <a:sym typeface="Rubik"/>
              </a:defRPr>
            </a:lvl1pPr>
            <a:lvl2pPr indent="-304800" lvl="1" marL="914400" rtl="0">
              <a:spcBef>
                <a:spcPts val="1600"/>
              </a:spcBef>
              <a:spcAft>
                <a:spcPts val="0"/>
              </a:spcAft>
              <a:buSzPts val="1200"/>
              <a:buChar char="○"/>
              <a:defRPr/>
            </a:lvl2pPr>
            <a:lvl3pPr indent="-304800" lvl="2" marL="1371600" rtl="0">
              <a:spcBef>
                <a:spcPts val="1600"/>
              </a:spcBef>
              <a:spcAft>
                <a:spcPts val="0"/>
              </a:spcAft>
              <a:buSzPts val="1200"/>
              <a:buChar char="■"/>
              <a:defRPr/>
            </a:lvl3pPr>
            <a:lvl4pPr indent="-304800" lvl="3" marL="1828800" rtl="0">
              <a:spcBef>
                <a:spcPts val="1600"/>
              </a:spcBef>
              <a:spcAft>
                <a:spcPts val="0"/>
              </a:spcAft>
              <a:buSzPts val="1200"/>
              <a:buChar char="●"/>
              <a:defRPr/>
            </a:lvl4pPr>
            <a:lvl5pPr indent="-304800" lvl="4" marL="2286000" rtl="0">
              <a:spcBef>
                <a:spcPts val="1600"/>
              </a:spcBef>
              <a:spcAft>
                <a:spcPts val="0"/>
              </a:spcAft>
              <a:buSzPts val="1200"/>
              <a:buChar char="○"/>
              <a:defRPr/>
            </a:lvl5pPr>
            <a:lvl6pPr indent="-304800" lvl="5" marL="2743200" rtl="0">
              <a:spcBef>
                <a:spcPts val="1600"/>
              </a:spcBef>
              <a:spcAft>
                <a:spcPts val="0"/>
              </a:spcAft>
              <a:buSzPts val="1200"/>
              <a:buChar char="■"/>
              <a:defRPr/>
            </a:lvl6pPr>
            <a:lvl7pPr indent="-304800" lvl="6" marL="3200400" rtl="0">
              <a:spcBef>
                <a:spcPts val="1600"/>
              </a:spcBef>
              <a:spcAft>
                <a:spcPts val="0"/>
              </a:spcAft>
              <a:buSzPts val="1200"/>
              <a:buChar char="●"/>
              <a:defRPr/>
            </a:lvl7pPr>
            <a:lvl8pPr indent="-304800" lvl="7" marL="3657600" rtl="0">
              <a:spcBef>
                <a:spcPts val="1600"/>
              </a:spcBef>
              <a:spcAft>
                <a:spcPts val="0"/>
              </a:spcAft>
              <a:buSzPts val="1200"/>
              <a:buChar char="○"/>
              <a:defRPr/>
            </a:lvl8pPr>
            <a:lvl9pPr indent="-304800" lvl="8" marL="4114800" rtl="0">
              <a:spcBef>
                <a:spcPts val="1600"/>
              </a:spcBef>
              <a:spcAft>
                <a:spcPts val="1600"/>
              </a:spcAft>
              <a:buSzPts val="1200"/>
              <a:buChar char="■"/>
              <a:defRPr/>
            </a:lvl9pPr>
          </a:lstStyle>
          <a:p/>
        </p:txBody>
      </p:sp>
      <p:sp>
        <p:nvSpPr>
          <p:cNvPr id="148" name="Google Shape;148;p24"/>
          <p:cNvSpPr txBox="1"/>
          <p:nvPr>
            <p:ph idx="2" type="body"/>
          </p:nvPr>
        </p:nvSpPr>
        <p:spPr>
          <a:xfrm>
            <a:off x="4581800" y="1545925"/>
            <a:ext cx="3941700" cy="31497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375185"/>
              </a:buClr>
              <a:buSzPts val="1200"/>
              <a:buFont typeface="Rubik"/>
              <a:buChar char="●"/>
              <a:defRPr>
                <a:solidFill>
                  <a:srgbClr val="375185"/>
                </a:solidFill>
                <a:latin typeface="Rubik"/>
                <a:ea typeface="Rubik"/>
                <a:cs typeface="Rubik"/>
                <a:sym typeface="Rubik"/>
              </a:defRPr>
            </a:lvl1pPr>
            <a:lvl2pPr indent="-304800" lvl="1" marL="914400" rtl="0">
              <a:spcBef>
                <a:spcPts val="1600"/>
              </a:spcBef>
              <a:spcAft>
                <a:spcPts val="0"/>
              </a:spcAft>
              <a:buSzPts val="1200"/>
              <a:buChar char="○"/>
              <a:defRPr/>
            </a:lvl2pPr>
            <a:lvl3pPr indent="-304800" lvl="2" marL="1371600" rtl="0">
              <a:spcBef>
                <a:spcPts val="1600"/>
              </a:spcBef>
              <a:spcAft>
                <a:spcPts val="0"/>
              </a:spcAft>
              <a:buSzPts val="1200"/>
              <a:buChar char="■"/>
              <a:defRPr/>
            </a:lvl3pPr>
            <a:lvl4pPr indent="-304800" lvl="3" marL="1828800" rtl="0">
              <a:spcBef>
                <a:spcPts val="1600"/>
              </a:spcBef>
              <a:spcAft>
                <a:spcPts val="0"/>
              </a:spcAft>
              <a:buSzPts val="1200"/>
              <a:buChar char="●"/>
              <a:defRPr/>
            </a:lvl4pPr>
            <a:lvl5pPr indent="-304800" lvl="4" marL="2286000" rtl="0">
              <a:spcBef>
                <a:spcPts val="1600"/>
              </a:spcBef>
              <a:spcAft>
                <a:spcPts val="0"/>
              </a:spcAft>
              <a:buSzPts val="1200"/>
              <a:buChar char="○"/>
              <a:defRPr/>
            </a:lvl5pPr>
            <a:lvl6pPr indent="-304800" lvl="5" marL="2743200" rtl="0">
              <a:spcBef>
                <a:spcPts val="1600"/>
              </a:spcBef>
              <a:spcAft>
                <a:spcPts val="0"/>
              </a:spcAft>
              <a:buSzPts val="1200"/>
              <a:buChar char="■"/>
              <a:defRPr/>
            </a:lvl6pPr>
            <a:lvl7pPr indent="-304800" lvl="6" marL="3200400" rtl="0">
              <a:spcBef>
                <a:spcPts val="1600"/>
              </a:spcBef>
              <a:spcAft>
                <a:spcPts val="0"/>
              </a:spcAft>
              <a:buSzPts val="1200"/>
              <a:buChar char="●"/>
              <a:defRPr/>
            </a:lvl7pPr>
            <a:lvl8pPr indent="-304800" lvl="7" marL="3657600" rtl="0">
              <a:spcBef>
                <a:spcPts val="1600"/>
              </a:spcBef>
              <a:spcAft>
                <a:spcPts val="0"/>
              </a:spcAft>
              <a:buSzPts val="1200"/>
              <a:buChar char="○"/>
              <a:defRPr/>
            </a:lvl8pPr>
            <a:lvl9pPr indent="-304800" lvl="8" marL="4114800" rtl="0">
              <a:spcBef>
                <a:spcPts val="1600"/>
              </a:spcBef>
              <a:spcAft>
                <a:spcPts val="1600"/>
              </a:spcAft>
              <a:buSzPts val="1200"/>
              <a:buChar char="■"/>
              <a:defRPr/>
            </a:lvl9pPr>
          </a:lstStyle>
          <a:p/>
        </p:txBody>
      </p:sp>
      <p:sp>
        <p:nvSpPr>
          <p:cNvPr id="149" name="Google Shape;149;p24"/>
          <p:cNvSpPr txBox="1"/>
          <p:nvPr>
            <p:ph type="title"/>
          </p:nvPr>
        </p:nvSpPr>
        <p:spPr>
          <a:xfrm>
            <a:off x="471900" y="757075"/>
            <a:ext cx="80517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1">
  <p:cSld name="TITLE_AND_BODY_5">
    <p:spTree>
      <p:nvGrpSpPr>
        <p:cNvPr id="150" name="Shape 150"/>
        <p:cNvGrpSpPr/>
        <p:nvPr/>
      </p:nvGrpSpPr>
      <p:grpSpPr>
        <a:xfrm>
          <a:off x="0" y="0"/>
          <a:ext cx="0" cy="0"/>
          <a:chOff x="0" y="0"/>
          <a:chExt cx="0" cy="0"/>
        </a:xfrm>
      </p:grpSpPr>
      <p:sp>
        <p:nvSpPr>
          <p:cNvPr id="151" name="Google Shape;151;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2" name="Google Shape;152;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lvl1pPr>
            <a:lvl2pPr indent="-304800" lvl="1" marL="914400" rtl="0">
              <a:spcBef>
                <a:spcPts val="1600"/>
              </a:spcBef>
              <a:spcAft>
                <a:spcPts val="0"/>
              </a:spcAft>
              <a:buSzPts val="1200"/>
              <a:buChar char="○"/>
              <a:defRPr/>
            </a:lvl2pPr>
            <a:lvl3pPr indent="-304800" lvl="2" marL="1371600" rtl="0">
              <a:spcBef>
                <a:spcPts val="1600"/>
              </a:spcBef>
              <a:spcAft>
                <a:spcPts val="0"/>
              </a:spcAft>
              <a:buSzPts val="1200"/>
              <a:buChar char="■"/>
              <a:defRPr/>
            </a:lvl3pPr>
            <a:lvl4pPr indent="-304800" lvl="3" marL="1828800" rtl="0">
              <a:spcBef>
                <a:spcPts val="1600"/>
              </a:spcBef>
              <a:spcAft>
                <a:spcPts val="0"/>
              </a:spcAft>
              <a:buSzPts val="1200"/>
              <a:buChar char="●"/>
              <a:defRPr/>
            </a:lvl4pPr>
            <a:lvl5pPr indent="-304800" lvl="4" marL="2286000" rtl="0">
              <a:spcBef>
                <a:spcPts val="1600"/>
              </a:spcBef>
              <a:spcAft>
                <a:spcPts val="0"/>
              </a:spcAft>
              <a:buSzPts val="1200"/>
              <a:buChar char="○"/>
              <a:defRPr/>
            </a:lvl5pPr>
            <a:lvl6pPr indent="-304800" lvl="5" marL="2743200" rtl="0">
              <a:spcBef>
                <a:spcPts val="1600"/>
              </a:spcBef>
              <a:spcAft>
                <a:spcPts val="0"/>
              </a:spcAft>
              <a:buSzPts val="1200"/>
              <a:buChar char="■"/>
              <a:defRPr/>
            </a:lvl6pPr>
            <a:lvl7pPr indent="-304800" lvl="6" marL="3200400" rtl="0">
              <a:spcBef>
                <a:spcPts val="1600"/>
              </a:spcBef>
              <a:spcAft>
                <a:spcPts val="0"/>
              </a:spcAft>
              <a:buSzPts val="1200"/>
              <a:buChar char="●"/>
              <a:defRPr/>
            </a:lvl7pPr>
            <a:lvl8pPr indent="-304800" lvl="7" marL="3657600" rtl="0">
              <a:spcBef>
                <a:spcPts val="1600"/>
              </a:spcBef>
              <a:spcAft>
                <a:spcPts val="0"/>
              </a:spcAft>
              <a:buSzPts val="1200"/>
              <a:buChar char="○"/>
              <a:defRPr/>
            </a:lvl8pPr>
            <a:lvl9pPr indent="-304800" lvl="8" marL="4114800" rtl="0">
              <a:spcBef>
                <a:spcPts val="1600"/>
              </a:spcBef>
              <a:spcAft>
                <a:spcPts val="1600"/>
              </a:spcAft>
              <a:buSzPts val="1200"/>
              <a:buChar char="■"/>
              <a:defRPr/>
            </a:lvl9pPr>
          </a:lstStyle>
          <a:p/>
        </p:txBody>
      </p:sp>
      <p:sp>
        <p:nvSpPr>
          <p:cNvPr id="153" name="Google Shape;153;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1">
  <p:cSld name="CUSTOM_22_3">
    <p:spTree>
      <p:nvGrpSpPr>
        <p:cNvPr id="154" name="Shape 154"/>
        <p:cNvGrpSpPr/>
        <p:nvPr/>
      </p:nvGrpSpPr>
      <p:grpSpPr>
        <a:xfrm>
          <a:off x="0" y="0"/>
          <a:ext cx="0" cy="0"/>
          <a:chOff x="0" y="0"/>
          <a:chExt cx="0" cy="0"/>
        </a:xfrm>
      </p:grpSpPr>
      <p:sp>
        <p:nvSpPr>
          <p:cNvPr id="155" name="Google Shape;155;p26"/>
          <p:cNvSpPr txBox="1"/>
          <p:nvPr>
            <p:ph type="ctrTitle"/>
          </p:nvPr>
        </p:nvSpPr>
        <p:spPr>
          <a:xfrm>
            <a:off x="624432" y="637525"/>
            <a:ext cx="3985500" cy="9462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2"/>
              </a:buClr>
              <a:buSzPts val="4800"/>
              <a:buNone/>
              <a:defRPr sz="4800">
                <a:solidFill>
                  <a:schemeClr val="lt2"/>
                </a:solidFill>
              </a:defRPr>
            </a:lvl1pPr>
            <a:lvl2pPr lvl="1" rtl="0">
              <a:spcBef>
                <a:spcPts val="0"/>
              </a:spcBef>
              <a:spcAft>
                <a:spcPts val="0"/>
              </a:spcAft>
              <a:buClr>
                <a:schemeClr val="lt2"/>
              </a:buClr>
              <a:buSzPts val="1800"/>
              <a:buNone/>
              <a:defRPr sz="1800">
                <a:solidFill>
                  <a:schemeClr val="lt2"/>
                </a:solidFill>
              </a:defRPr>
            </a:lvl2pPr>
            <a:lvl3pPr lvl="2" rtl="0">
              <a:spcBef>
                <a:spcPts val="0"/>
              </a:spcBef>
              <a:spcAft>
                <a:spcPts val="0"/>
              </a:spcAft>
              <a:buClr>
                <a:schemeClr val="lt2"/>
              </a:buClr>
              <a:buSzPts val="1800"/>
              <a:buNone/>
              <a:defRPr sz="1800">
                <a:solidFill>
                  <a:schemeClr val="lt2"/>
                </a:solidFill>
              </a:defRPr>
            </a:lvl3pPr>
            <a:lvl4pPr lvl="3" rtl="0">
              <a:spcBef>
                <a:spcPts val="0"/>
              </a:spcBef>
              <a:spcAft>
                <a:spcPts val="0"/>
              </a:spcAft>
              <a:buClr>
                <a:schemeClr val="lt2"/>
              </a:buClr>
              <a:buSzPts val="1800"/>
              <a:buNone/>
              <a:defRPr sz="1800">
                <a:solidFill>
                  <a:schemeClr val="lt2"/>
                </a:solidFill>
              </a:defRPr>
            </a:lvl4pPr>
            <a:lvl5pPr lvl="4" rtl="0">
              <a:spcBef>
                <a:spcPts val="0"/>
              </a:spcBef>
              <a:spcAft>
                <a:spcPts val="0"/>
              </a:spcAft>
              <a:buClr>
                <a:schemeClr val="lt2"/>
              </a:buClr>
              <a:buSzPts val="1800"/>
              <a:buNone/>
              <a:defRPr sz="1800">
                <a:solidFill>
                  <a:schemeClr val="lt2"/>
                </a:solidFill>
              </a:defRPr>
            </a:lvl5pPr>
            <a:lvl6pPr lvl="5" rtl="0">
              <a:spcBef>
                <a:spcPts val="0"/>
              </a:spcBef>
              <a:spcAft>
                <a:spcPts val="0"/>
              </a:spcAft>
              <a:buClr>
                <a:schemeClr val="lt2"/>
              </a:buClr>
              <a:buSzPts val="1800"/>
              <a:buNone/>
              <a:defRPr sz="1800">
                <a:solidFill>
                  <a:schemeClr val="lt2"/>
                </a:solidFill>
              </a:defRPr>
            </a:lvl6pPr>
            <a:lvl7pPr lvl="6" rtl="0">
              <a:spcBef>
                <a:spcPts val="0"/>
              </a:spcBef>
              <a:spcAft>
                <a:spcPts val="0"/>
              </a:spcAft>
              <a:buClr>
                <a:schemeClr val="lt2"/>
              </a:buClr>
              <a:buSzPts val="1800"/>
              <a:buNone/>
              <a:defRPr sz="1800">
                <a:solidFill>
                  <a:schemeClr val="lt2"/>
                </a:solidFill>
              </a:defRPr>
            </a:lvl7pPr>
            <a:lvl8pPr lvl="7" rtl="0">
              <a:spcBef>
                <a:spcPts val="0"/>
              </a:spcBef>
              <a:spcAft>
                <a:spcPts val="0"/>
              </a:spcAft>
              <a:buClr>
                <a:schemeClr val="lt2"/>
              </a:buClr>
              <a:buSzPts val="1800"/>
              <a:buNone/>
              <a:defRPr sz="1800">
                <a:solidFill>
                  <a:schemeClr val="lt2"/>
                </a:solidFill>
              </a:defRPr>
            </a:lvl8pPr>
            <a:lvl9pPr lvl="8" rtl="0">
              <a:spcBef>
                <a:spcPts val="0"/>
              </a:spcBef>
              <a:spcAft>
                <a:spcPts val="0"/>
              </a:spcAft>
              <a:buClr>
                <a:schemeClr val="lt2"/>
              </a:buClr>
              <a:buSzPts val="1800"/>
              <a:buNone/>
              <a:defRPr sz="1800">
                <a:solidFill>
                  <a:schemeClr val="lt2"/>
                </a:solidFill>
              </a:defRPr>
            </a:lvl9pPr>
          </a:lstStyle>
          <a:p/>
        </p:txBody>
      </p:sp>
      <p:pic>
        <p:nvPicPr>
          <p:cNvPr id="156" name="Google Shape;156;p26"/>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6">
    <p:spTree>
      <p:nvGrpSpPr>
        <p:cNvPr id="157" name="Shape 157"/>
        <p:cNvGrpSpPr/>
        <p:nvPr/>
      </p:nvGrpSpPr>
      <p:grpSpPr>
        <a:xfrm>
          <a:off x="0" y="0"/>
          <a:ext cx="0" cy="0"/>
          <a:chOff x="0" y="0"/>
          <a:chExt cx="0" cy="0"/>
        </a:xfrm>
      </p:grpSpPr>
      <p:sp>
        <p:nvSpPr>
          <p:cNvPr id="158" name="Google Shape;158;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9" name="Google Shape;159;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lvl1pPr>
            <a:lvl2pPr indent="-304800" lvl="1" marL="914400" rtl="0">
              <a:spcBef>
                <a:spcPts val="1600"/>
              </a:spcBef>
              <a:spcAft>
                <a:spcPts val="0"/>
              </a:spcAft>
              <a:buSzPts val="1200"/>
              <a:buChar char="○"/>
              <a:defRPr/>
            </a:lvl2pPr>
            <a:lvl3pPr indent="-304800" lvl="2" marL="1371600" rtl="0">
              <a:spcBef>
                <a:spcPts val="1600"/>
              </a:spcBef>
              <a:spcAft>
                <a:spcPts val="0"/>
              </a:spcAft>
              <a:buSzPts val="1200"/>
              <a:buChar char="■"/>
              <a:defRPr/>
            </a:lvl3pPr>
            <a:lvl4pPr indent="-304800" lvl="3" marL="1828800" rtl="0">
              <a:spcBef>
                <a:spcPts val="1600"/>
              </a:spcBef>
              <a:spcAft>
                <a:spcPts val="0"/>
              </a:spcAft>
              <a:buSzPts val="1200"/>
              <a:buChar char="●"/>
              <a:defRPr/>
            </a:lvl4pPr>
            <a:lvl5pPr indent="-304800" lvl="4" marL="2286000" rtl="0">
              <a:spcBef>
                <a:spcPts val="1600"/>
              </a:spcBef>
              <a:spcAft>
                <a:spcPts val="0"/>
              </a:spcAft>
              <a:buSzPts val="1200"/>
              <a:buChar char="○"/>
              <a:defRPr/>
            </a:lvl5pPr>
            <a:lvl6pPr indent="-304800" lvl="5" marL="2743200" rtl="0">
              <a:spcBef>
                <a:spcPts val="1600"/>
              </a:spcBef>
              <a:spcAft>
                <a:spcPts val="0"/>
              </a:spcAft>
              <a:buSzPts val="1200"/>
              <a:buChar char="■"/>
              <a:defRPr/>
            </a:lvl6pPr>
            <a:lvl7pPr indent="-304800" lvl="6" marL="3200400" rtl="0">
              <a:spcBef>
                <a:spcPts val="1600"/>
              </a:spcBef>
              <a:spcAft>
                <a:spcPts val="0"/>
              </a:spcAft>
              <a:buSzPts val="1200"/>
              <a:buChar char="●"/>
              <a:defRPr/>
            </a:lvl7pPr>
            <a:lvl8pPr indent="-304800" lvl="7" marL="3657600" rtl="0">
              <a:spcBef>
                <a:spcPts val="1600"/>
              </a:spcBef>
              <a:spcAft>
                <a:spcPts val="0"/>
              </a:spcAft>
              <a:buSzPts val="1200"/>
              <a:buChar char="○"/>
              <a:defRPr/>
            </a:lvl8pPr>
            <a:lvl9pPr indent="-304800" lvl="8" marL="4114800" rtl="0">
              <a:spcBef>
                <a:spcPts val="1600"/>
              </a:spcBef>
              <a:spcAft>
                <a:spcPts val="1600"/>
              </a:spcAft>
              <a:buSzPts val="1200"/>
              <a:buChar char="■"/>
              <a:defRPr/>
            </a:lvl9pPr>
          </a:lstStyle>
          <a:p/>
        </p:txBody>
      </p:sp>
      <p:sp>
        <p:nvSpPr>
          <p:cNvPr id="160" name="Google Shape;160;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CUSTOM_13">
    <p:spTree>
      <p:nvGrpSpPr>
        <p:cNvPr id="27" name="Shape 27"/>
        <p:cNvGrpSpPr/>
        <p:nvPr/>
      </p:nvGrpSpPr>
      <p:grpSpPr>
        <a:xfrm>
          <a:off x="0" y="0"/>
          <a:ext cx="0" cy="0"/>
          <a:chOff x="0" y="0"/>
          <a:chExt cx="0" cy="0"/>
        </a:xfrm>
      </p:grpSpPr>
      <p:sp>
        <p:nvSpPr>
          <p:cNvPr id="28" name="Google Shape;28;p4"/>
          <p:cNvSpPr txBox="1"/>
          <p:nvPr>
            <p:ph idx="1" type="subTitle"/>
          </p:nvPr>
        </p:nvSpPr>
        <p:spPr>
          <a:xfrm flipH="1">
            <a:off x="5097072" y="2421600"/>
            <a:ext cx="2631000" cy="1170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
        <p:nvSpPr>
          <p:cNvPr id="29" name="Google Shape;29;p4"/>
          <p:cNvSpPr txBox="1"/>
          <p:nvPr>
            <p:ph type="ctrTitle"/>
          </p:nvPr>
        </p:nvSpPr>
        <p:spPr>
          <a:xfrm>
            <a:off x="604672" y="341610"/>
            <a:ext cx="2661900" cy="94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chemeClr val="dk1"/>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
        <p:nvSpPr>
          <p:cNvPr id="30" name="Google Shape;30;p4"/>
          <p:cNvSpPr txBox="1"/>
          <p:nvPr>
            <p:ph idx="2" type="subTitle"/>
          </p:nvPr>
        </p:nvSpPr>
        <p:spPr>
          <a:xfrm flipH="1">
            <a:off x="5097075" y="1634250"/>
            <a:ext cx="2631000" cy="758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800"/>
              <a:buFont typeface="Prompt"/>
              <a:buNone/>
              <a:defRPr b="1" sz="1600">
                <a:solidFill>
                  <a:schemeClr val="accent4"/>
                </a:solidFill>
                <a:latin typeface="Prompt"/>
                <a:ea typeface="Prompt"/>
                <a:cs typeface="Prompt"/>
                <a:sym typeface="Prompt"/>
              </a:defRPr>
            </a:lvl1pPr>
            <a:lvl2pPr lvl="1" rtl="0">
              <a:lnSpc>
                <a:spcPct val="100000"/>
              </a:lnSpc>
              <a:spcBef>
                <a:spcPts val="0"/>
              </a:spcBef>
              <a:spcAft>
                <a:spcPts val="0"/>
              </a:spcAft>
              <a:buClr>
                <a:srgbClr val="000000"/>
              </a:buClr>
              <a:buSzPts val="1800"/>
              <a:buFont typeface="Work Sans ExtraBold"/>
              <a:buNone/>
              <a:defRPr sz="1800">
                <a:solidFill>
                  <a:srgbClr val="000000"/>
                </a:solidFill>
                <a:latin typeface="Work Sans ExtraBold"/>
                <a:ea typeface="Work Sans ExtraBold"/>
                <a:cs typeface="Work Sans ExtraBold"/>
                <a:sym typeface="Work Sans ExtraBold"/>
              </a:defRPr>
            </a:lvl2pPr>
            <a:lvl3pPr lvl="2" rtl="0">
              <a:lnSpc>
                <a:spcPct val="100000"/>
              </a:lnSpc>
              <a:spcBef>
                <a:spcPts val="0"/>
              </a:spcBef>
              <a:spcAft>
                <a:spcPts val="0"/>
              </a:spcAft>
              <a:buClr>
                <a:srgbClr val="000000"/>
              </a:buClr>
              <a:buSzPts val="1800"/>
              <a:buFont typeface="Work Sans ExtraBold"/>
              <a:buNone/>
              <a:defRPr sz="1800">
                <a:solidFill>
                  <a:srgbClr val="000000"/>
                </a:solidFill>
                <a:latin typeface="Work Sans ExtraBold"/>
                <a:ea typeface="Work Sans ExtraBold"/>
                <a:cs typeface="Work Sans ExtraBold"/>
                <a:sym typeface="Work Sans ExtraBold"/>
              </a:defRPr>
            </a:lvl3pPr>
            <a:lvl4pPr lvl="3" rtl="0">
              <a:lnSpc>
                <a:spcPct val="100000"/>
              </a:lnSpc>
              <a:spcBef>
                <a:spcPts val="0"/>
              </a:spcBef>
              <a:spcAft>
                <a:spcPts val="0"/>
              </a:spcAft>
              <a:buClr>
                <a:srgbClr val="000000"/>
              </a:buClr>
              <a:buSzPts val="1800"/>
              <a:buFont typeface="Work Sans ExtraBold"/>
              <a:buNone/>
              <a:defRPr sz="1800">
                <a:solidFill>
                  <a:srgbClr val="000000"/>
                </a:solidFill>
                <a:latin typeface="Work Sans ExtraBold"/>
                <a:ea typeface="Work Sans ExtraBold"/>
                <a:cs typeface="Work Sans ExtraBold"/>
                <a:sym typeface="Work Sans ExtraBold"/>
              </a:defRPr>
            </a:lvl4pPr>
            <a:lvl5pPr lvl="4" rtl="0">
              <a:lnSpc>
                <a:spcPct val="100000"/>
              </a:lnSpc>
              <a:spcBef>
                <a:spcPts val="0"/>
              </a:spcBef>
              <a:spcAft>
                <a:spcPts val="0"/>
              </a:spcAft>
              <a:buClr>
                <a:srgbClr val="000000"/>
              </a:buClr>
              <a:buSzPts val="1800"/>
              <a:buFont typeface="Work Sans ExtraBold"/>
              <a:buNone/>
              <a:defRPr sz="1800">
                <a:solidFill>
                  <a:srgbClr val="000000"/>
                </a:solidFill>
                <a:latin typeface="Work Sans ExtraBold"/>
                <a:ea typeface="Work Sans ExtraBold"/>
                <a:cs typeface="Work Sans ExtraBold"/>
                <a:sym typeface="Work Sans ExtraBold"/>
              </a:defRPr>
            </a:lvl5pPr>
            <a:lvl6pPr lvl="5" rtl="0">
              <a:lnSpc>
                <a:spcPct val="100000"/>
              </a:lnSpc>
              <a:spcBef>
                <a:spcPts val="0"/>
              </a:spcBef>
              <a:spcAft>
                <a:spcPts val="0"/>
              </a:spcAft>
              <a:buClr>
                <a:srgbClr val="000000"/>
              </a:buClr>
              <a:buSzPts val="1800"/>
              <a:buFont typeface="Work Sans ExtraBold"/>
              <a:buNone/>
              <a:defRPr sz="1800">
                <a:solidFill>
                  <a:srgbClr val="000000"/>
                </a:solidFill>
                <a:latin typeface="Work Sans ExtraBold"/>
                <a:ea typeface="Work Sans ExtraBold"/>
                <a:cs typeface="Work Sans ExtraBold"/>
                <a:sym typeface="Work Sans ExtraBold"/>
              </a:defRPr>
            </a:lvl6pPr>
            <a:lvl7pPr lvl="6" rtl="0">
              <a:lnSpc>
                <a:spcPct val="100000"/>
              </a:lnSpc>
              <a:spcBef>
                <a:spcPts val="0"/>
              </a:spcBef>
              <a:spcAft>
                <a:spcPts val="0"/>
              </a:spcAft>
              <a:buClr>
                <a:srgbClr val="000000"/>
              </a:buClr>
              <a:buSzPts val="1800"/>
              <a:buFont typeface="Work Sans ExtraBold"/>
              <a:buNone/>
              <a:defRPr sz="1800">
                <a:solidFill>
                  <a:srgbClr val="000000"/>
                </a:solidFill>
                <a:latin typeface="Work Sans ExtraBold"/>
                <a:ea typeface="Work Sans ExtraBold"/>
                <a:cs typeface="Work Sans ExtraBold"/>
                <a:sym typeface="Work Sans ExtraBold"/>
              </a:defRPr>
            </a:lvl7pPr>
            <a:lvl8pPr lvl="7" rtl="0">
              <a:lnSpc>
                <a:spcPct val="100000"/>
              </a:lnSpc>
              <a:spcBef>
                <a:spcPts val="0"/>
              </a:spcBef>
              <a:spcAft>
                <a:spcPts val="0"/>
              </a:spcAft>
              <a:buClr>
                <a:srgbClr val="000000"/>
              </a:buClr>
              <a:buSzPts val="1800"/>
              <a:buFont typeface="Work Sans ExtraBold"/>
              <a:buNone/>
              <a:defRPr sz="1800">
                <a:solidFill>
                  <a:srgbClr val="000000"/>
                </a:solidFill>
                <a:latin typeface="Work Sans ExtraBold"/>
                <a:ea typeface="Work Sans ExtraBold"/>
                <a:cs typeface="Work Sans ExtraBold"/>
                <a:sym typeface="Work Sans ExtraBold"/>
              </a:defRPr>
            </a:lvl8pPr>
            <a:lvl9pPr lvl="8" rtl="0">
              <a:lnSpc>
                <a:spcPct val="100000"/>
              </a:lnSpc>
              <a:spcBef>
                <a:spcPts val="0"/>
              </a:spcBef>
              <a:spcAft>
                <a:spcPts val="0"/>
              </a:spcAft>
              <a:buClr>
                <a:srgbClr val="000000"/>
              </a:buClr>
              <a:buSzPts val="1800"/>
              <a:buFont typeface="Work Sans ExtraBold"/>
              <a:buNone/>
              <a:defRPr sz="1800">
                <a:solidFill>
                  <a:srgbClr val="000000"/>
                </a:solidFill>
                <a:latin typeface="Work Sans ExtraBold"/>
                <a:ea typeface="Work Sans ExtraBold"/>
                <a:cs typeface="Work Sans ExtraBold"/>
                <a:sym typeface="Work Sans ExtraBold"/>
              </a:defRPr>
            </a:lvl9pPr>
          </a:lstStyle>
          <a:p/>
        </p:txBody>
      </p:sp>
      <p:pic>
        <p:nvPicPr>
          <p:cNvPr id="31" name="Google Shape;31;p4"/>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image">
  <p:cSld name="CUSTOM_14">
    <p:spTree>
      <p:nvGrpSpPr>
        <p:cNvPr id="32" name="Shape 32"/>
        <p:cNvGrpSpPr/>
        <p:nvPr/>
      </p:nvGrpSpPr>
      <p:grpSpPr>
        <a:xfrm>
          <a:off x="0" y="0"/>
          <a:ext cx="0" cy="0"/>
          <a:chOff x="0" y="0"/>
          <a:chExt cx="0" cy="0"/>
        </a:xfrm>
      </p:grpSpPr>
      <p:sp>
        <p:nvSpPr>
          <p:cNvPr id="33" name="Google Shape;33;p5"/>
          <p:cNvSpPr txBox="1"/>
          <p:nvPr>
            <p:ph idx="1" type="subTitle"/>
          </p:nvPr>
        </p:nvSpPr>
        <p:spPr>
          <a:xfrm>
            <a:off x="604675" y="1674350"/>
            <a:ext cx="28848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sp>
        <p:nvSpPr>
          <p:cNvPr id="34" name="Google Shape;34;p5"/>
          <p:cNvSpPr txBox="1"/>
          <p:nvPr>
            <p:ph type="ctrTitle"/>
          </p:nvPr>
        </p:nvSpPr>
        <p:spPr>
          <a:xfrm>
            <a:off x="604672" y="341610"/>
            <a:ext cx="2661900" cy="94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chemeClr val="dk1"/>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pic>
        <p:nvPicPr>
          <p:cNvPr id="35" name="Google Shape;35;p5"/>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20">
    <p:spTree>
      <p:nvGrpSpPr>
        <p:cNvPr id="36" name="Shape 36"/>
        <p:cNvGrpSpPr/>
        <p:nvPr/>
      </p:nvGrpSpPr>
      <p:grpSpPr>
        <a:xfrm>
          <a:off x="0" y="0"/>
          <a:ext cx="0" cy="0"/>
          <a:chOff x="0" y="0"/>
          <a:chExt cx="0" cy="0"/>
        </a:xfrm>
      </p:grpSpPr>
      <p:sp>
        <p:nvSpPr>
          <p:cNvPr id="37" name="Google Shape;37;p6"/>
          <p:cNvSpPr txBox="1"/>
          <p:nvPr>
            <p:ph type="ctrTitle"/>
          </p:nvPr>
        </p:nvSpPr>
        <p:spPr>
          <a:xfrm>
            <a:off x="604672" y="341610"/>
            <a:ext cx="2661900" cy="94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chemeClr val="dk1"/>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6_2">
    <p:spTree>
      <p:nvGrpSpPr>
        <p:cNvPr id="38" name="Shape 38"/>
        <p:cNvGrpSpPr/>
        <p:nvPr/>
      </p:nvGrpSpPr>
      <p:grpSpPr>
        <a:xfrm>
          <a:off x="0" y="0"/>
          <a:ext cx="0" cy="0"/>
          <a:chOff x="0" y="0"/>
          <a:chExt cx="0" cy="0"/>
        </a:xfrm>
      </p:grpSpPr>
      <p:sp>
        <p:nvSpPr>
          <p:cNvPr id="39" name="Google Shape;39;p7"/>
          <p:cNvSpPr txBox="1"/>
          <p:nvPr>
            <p:ph type="title"/>
          </p:nvPr>
        </p:nvSpPr>
        <p:spPr>
          <a:xfrm>
            <a:off x="3598600" y="1700150"/>
            <a:ext cx="2797200" cy="62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None/>
              <a:defRPr/>
            </a:lvl1pPr>
            <a:lvl2pPr lvl="1" rtl="0" algn="r">
              <a:spcBef>
                <a:spcPts val="0"/>
              </a:spcBef>
              <a:spcAft>
                <a:spcPts val="0"/>
              </a:spcAft>
              <a:buNone/>
              <a:defRPr/>
            </a:lvl2pPr>
            <a:lvl3pPr lvl="2" rtl="0" algn="r">
              <a:spcBef>
                <a:spcPts val="0"/>
              </a:spcBef>
              <a:spcAft>
                <a:spcPts val="0"/>
              </a:spcAft>
              <a:buNone/>
              <a:defRPr/>
            </a:lvl3pPr>
            <a:lvl4pPr lvl="3" rtl="0" algn="r">
              <a:spcBef>
                <a:spcPts val="0"/>
              </a:spcBef>
              <a:spcAft>
                <a:spcPts val="0"/>
              </a:spcAft>
              <a:buNone/>
              <a:defRPr/>
            </a:lvl4pPr>
            <a:lvl5pPr lvl="4" rtl="0" algn="r">
              <a:spcBef>
                <a:spcPts val="0"/>
              </a:spcBef>
              <a:spcAft>
                <a:spcPts val="0"/>
              </a:spcAft>
              <a:buNone/>
              <a:defRPr/>
            </a:lvl5pPr>
            <a:lvl6pPr lvl="5" rtl="0" algn="r">
              <a:spcBef>
                <a:spcPts val="0"/>
              </a:spcBef>
              <a:spcAft>
                <a:spcPts val="0"/>
              </a:spcAft>
              <a:buNone/>
              <a:defRPr/>
            </a:lvl6pPr>
            <a:lvl7pPr lvl="6" rtl="0" algn="r">
              <a:spcBef>
                <a:spcPts val="0"/>
              </a:spcBef>
              <a:spcAft>
                <a:spcPts val="0"/>
              </a:spcAft>
              <a:buNone/>
              <a:defRPr/>
            </a:lvl7pPr>
            <a:lvl8pPr lvl="7" rtl="0" algn="r">
              <a:spcBef>
                <a:spcPts val="0"/>
              </a:spcBef>
              <a:spcAft>
                <a:spcPts val="0"/>
              </a:spcAft>
              <a:buNone/>
              <a:defRPr/>
            </a:lvl8pPr>
            <a:lvl9pPr lvl="8" rtl="0" algn="r">
              <a:spcBef>
                <a:spcPts val="0"/>
              </a:spcBef>
              <a:spcAft>
                <a:spcPts val="0"/>
              </a:spcAft>
              <a:buNone/>
              <a:defRPr/>
            </a:lvl9pPr>
          </a:lstStyle>
          <a:p/>
        </p:txBody>
      </p:sp>
      <p:sp>
        <p:nvSpPr>
          <p:cNvPr id="40" name="Google Shape;40;p7"/>
          <p:cNvSpPr txBox="1"/>
          <p:nvPr>
            <p:ph idx="1" type="subTitle"/>
          </p:nvPr>
        </p:nvSpPr>
        <p:spPr>
          <a:xfrm>
            <a:off x="3763000" y="2266950"/>
            <a:ext cx="2632800" cy="7830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chemeClr val="dk1"/>
                </a:solidFill>
              </a:defRPr>
            </a:lvl1pPr>
            <a:lvl2pPr lvl="1" rtl="0" algn="r">
              <a:spcBef>
                <a:spcPts val="1600"/>
              </a:spcBef>
              <a:spcAft>
                <a:spcPts val="0"/>
              </a:spcAft>
              <a:buNone/>
              <a:defRPr>
                <a:solidFill>
                  <a:schemeClr val="dk1"/>
                </a:solidFill>
              </a:defRPr>
            </a:lvl2pPr>
            <a:lvl3pPr lvl="2" rtl="0" algn="r">
              <a:spcBef>
                <a:spcPts val="1600"/>
              </a:spcBef>
              <a:spcAft>
                <a:spcPts val="0"/>
              </a:spcAft>
              <a:buNone/>
              <a:defRPr>
                <a:solidFill>
                  <a:schemeClr val="dk1"/>
                </a:solidFill>
              </a:defRPr>
            </a:lvl3pPr>
            <a:lvl4pPr lvl="3" rtl="0" algn="r">
              <a:spcBef>
                <a:spcPts val="1600"/>
              </a:spcBef>
              <a:spcAft>
                <a:spcPts val="0"/>
              </a:spcAft>
              <a:buNone/>
              <a:defRPr>
                <a:solidFill>
                  <a:schemeClr val="dk1"/>
                </a:solidFill>
              </a:defRPr>
            </a:lvl4pPr>
            <a:lvl5pPr lvl="4" rtl="0" algn="r">
              <a:spcBef>
                <a:spcPts val="1600"/>
              </a:spcBef>
              <a:spcAft>
                <a:spcPts val="0"/>
              </a:spcAft>
              <a:buNone/>
              <a:defRPr>
                <a:solidFill>
                  <a:schemeClr val="dk1"/>
                </a:solidFill>
              </a:defRPr>
            </a:lvl5pPr>
            <a:lvl6pPr lvl="5" rtl="0" algn="r">
              <a:spcBef>
                <a:spcPts val="1600"/>
              </a:spcBef>
              <a:spcAft>
                <a:spcPts val="0"/>
              </a:spcAft>
              <a:buNone/>
              <a:defRPr>
                <a:solidFill>
                  <a:schemeClr val="dk1"/>
                </a:solidFill>
              </a:defRPr>
            </a:lvl6pPr>
            <a:lvl7pPr lvl="6" rtl="0" algn="r">
              <a:spcBef>
                <a:spcPts val="1600"/>
              </a:spcBef>
              <a:spcAft>
                <a:spcPts val="0"/>
              </a:spcAft>
              <a:buNone/>
              <a:defRPr>
                <a:solidFill>
                  <a:schemeClr val="dk1"/>
                </a:solidFill>
              </a:defRPr>
            </a:lvl7pPr>
            <a:lvl8pPr lvl="7" rtl="0" algn="r">
              <a:spcBef>
                <a:spcPts val="1600"/>
              </a:spcBef>
              <a:spcAft>
                <a:spcPts val="0"/>
              </a:spcAft>
              <a:buNone/>
              <a:defRPr>
                <a:solidFill>
                  <a:schemeClr val="dk1"/>
                </a:solidFill>
              </a:defRPr>
            </a:lvl8pPr>
            <a:lvl9pPr lvl="8" rtl="0" algn="r">
              <a:spcBef>
                <a:spcPts val="1600"/>
              </a:spcBef>
              <a:spcAft>
                <a:spcPts val="1600"/>
              </a:spcAft>
              <a:buNone/>
              <a:defRPr>
                <a:solidFill>
                  <a:schemeClr val="dk1"/>
                </a:solidFill>
              </a:defRPr>
            </a:lvl9pPr>
          </a:lstStyle>
          <a:p/>
        </p:txBody>
      </p:sp>
      <p:pic>
        <p:nvPicPr>
          <p:cNvPr id="41" name="Google Shape;41;p7"/>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CUSTOM_17_1">
    <p:spTree>
      <p:nvGrpSpPr>
        <p:cNvPr id="42" name="Shape 42"/>
        <p:cNvGrpSpPr/>
        <p:nvPr/>
      </p:nvGrpSpPr>
      <p:grpSpPr>
        <a:xfrm>
          <a:off x="0" y="0"/>
          <a:ext cx="0" cy="0"/>
          <a:chOff x="0" y="0"/>
          <a:chExt cx="0" cy="0"/>
        </a:xfrm>
      </p:grpSpPr>
      <p:sp>
        <p:nvSpPr>
          <p:cNvPr id="43" name="Google Shape;43;p8"/>
          <p:cNvSpPr txBox="1"/>
          <p:nvPr>
            <p:ph type="ctrTitle"/>
          </p:nvPr>
        </p:nvSpPr>
        <p:spPr>
          <a:xfrm>
            <a:off x="619931" y="981650"/>
            <a:ext cx="3414300" cy="946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7200"/>
            </a:lvl1pPr>
            <a:lvl2pPr lvl="1" rtl="0" algn="r">
              <a:spcBef>
                <a:spcPts val="0"/>
              </a:spcBef>
              <a:spcAft>
                <a:spcPts val="0"/>
              </a:spcAft>
              <a:buClr>
                <a:srgbClr val="000000"/>
              </a:buClr>
              <a:buSzPts val="2800"/>
              <a:buNone/>
              <a:defRPr>
                <a:solidFill>
                  <a:srgbClr val="000000"/>
                </a:solidFill>
              </a:defRPr>
            </a:lvl2pPr>
            <a:lvl3pPr lvl="2" rtl="0" algn="r">
              <a:spcBef>
                <a:spcPts val="0"/>
              </a:spcBef>
              <a:spcAft>
                <a:spcPts val="0"/>
              </a:spcAft>
              <a:buClr>
                <a:srgbClr val="000000"/>
              </a:buClr>
              <a:buSzPts val="2800"/>
              <a:buNone/>
              <a:defRPr>
                <a:solidFill>
                  <a:srgbClr val="000000"/>
                </a:solidFill>
              </a:defRPr>
            </a:lvl3pPr>
            <a:lvl4pPr lvl="3" rtl="0" algn="r">
              <a:spcBef>
                <a:spcPts val="0"/>
              </a:spcBef>
              <a:spcAft>
                <a:spcPts val="0"/>
              </a:spcAft>
              <a:buClr>
                <a:srgbClr val="000000"/>
              </a:buClr>
              <a:buSzPts val="2800"/>
              <a:buNone/>
              <a:defRPr>
                <a:solidFill>
                  <a:srgbClr val="000000"/>
                </a:solidFill>
              </a:defRPr>
            </a:lvl4pPr>
            <a:lvl5pPr lvl="4" rtl="0" algn="r">
              <a:spcBef>
                <a:spcPts val="0"/>
              </a:spcBef>
              <a:spcAft>
                <a:spcPts val="0"/>
              </a:spcAft>
              <a:buClr>
                <a:srgbClr val="000000"/>
              </a:buClr>
              <a:buSzPts val="2800"/>
              <a:buNone/>
              <a:defRPr>
                <a:solidFill>
                  <a:srgbClr val="000000"/>
                </a:solidFill>
              </a:defRPr>
            </a:lvl5pPr>
            <a:lvl6pPr lvl="5" rtl="0" algn="r">
              <a:spcBef>
                <a:spcPts val="0"/>
              </a:spcBef>
              <a:spcAft>
                <a:spcPts val="0"/>
              </a:spcAft>
              <a:buClr>
                <a:srgbClr val="000000"/>
              </a:buClr>
              <a:buSzPts val="2800"/>
              <a:buNone/>
              <a:defRPr>
                <a:solidFill>
                  <a:srgbClr val="000000"/>
                </a:solidFill>
              </a:defRPr>
            </a:lvl6pPr>
            <a:lvl7pPr lvl="6" rtl="0" algn="r">
              <a:spcBef>
                <a:spcPts val="0"/>
              </a:spcBef>
              <a:spcAft>
                <a:spcPts val="0"/>
              </a:spcAft>
              <a:buClr>
                <a:srgbClr val="000000"/>
              </a:buClr>
              <a:buSzPts val="2800"/>
              <a:buNone/>
              <a:defRPr>
                <a:solidFill>
                  <a:srgbClr val="000000"/>
                </a:solidFill>
              </a:defRPr>
            </a:lvl7pPr>
            <a:lvl8pPr lvl="7" rtl="0" algn="r">
              <a:spcBef>
                <a:spcPts val="0"/>
              </a:spcBef>
              <a:spcAft>
                <a:spcPts val="0"/>
              </a:spcAft>
              <a:buClr>
                <a:srgbClr val="000000"/>
              </a:buClr>
              <a:buSzPts val="2800"/>
              <a:buNone/>
              <a:defRPr>
                <a:solidFill>
                  <a:srgbClr val="000000"/>
                </a:solidFill>
              </a:defRPr>
            </a:lvl8pPr>
            <a:lvl9pPr lvl="8" rtl="0" algn="r">
              <a:spcBef>
                <a:spcPts val="0"/>
              </a:spcBef>
              <a:spcAft>
                <a:spcPts val="0"/>
              </a:spcAft>
              <a:buClr>
                <a:srgbClr val="000000"/>
              </a:buClr>
              <a:buSzPts val="2800"/>
              <a:buNone/>
              <a:defRPr>
                <a:solidFill>
                  <a:srgbClr val="000000"/>
                </a:solidFill>
              </a:defRPr>
            </a:lvl9pPr>
          </a:lstStyle>
          <a:p/>
        </p:txBody>
      </p:sp>
      <p:sp>
        <p:nvSpPr>
          <p:cNvPr id="44" name="Google Shape;44;p8"/>
          <p:cNvSpPr txBox="1"/>
          <p:nvPr>
            <p:ph idx="1" type="subTitle"/>
          </p:nvPr>
        </p:nvSpPr>
        <p:spPr>
          <a:xfrm>
            <a:off x="3415550" y="1033419"/>
            <a:ext cx="37854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1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45" name="Google Shape;45;p8"/>
          <p:cNvSpPr txBox="1"/>
          <p:nvPr>
            <p:ph idx="2" type="subTitle"/>
          </p:nvPr>
        </p:nvSpPr>
        <p:spPr>
          <a:xfrm>
            <a:off x="3083436" y="3239534"/>
            <a:ext cx="39768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000"/>
              <a:buNone/>
              <a:defRPr sz="1100">
                <a:solidFill>
                  <a:schemeClr val="dk1"/>
                </a:solidFill>
              </a:defRPr>
            </a:lvl1pPr>
            <a:lvl2pPr lvl="1" rtl="0" algn="ctr">
              <a:lnSpc>
                <a:spcPct val="100000"/>
              </a:lnSpc>
              <a:spcBef>
                <a:spcPts val="0"/>
              </a:spcBef>
              <a:spcAft>
                <a:spcPts val="0"/>
              </a:spcAft>
              <a:buClr>
                <a:schemeClr val="dk1"/>
              </a:buClr>
              <a:buSzPts val="1000"/>
              <a:buNone/>
              <a:defRPr sz="1000">
                <a:solidFill>
                  <a:schemeClr val="dk1"/>
                </a:solidFill>
              </a:defRPr>
            </a:lvl2pPr>
            <a:lvl3pPr lvl="2" rtl="0" algn="ctr">
              <a:lnSpc>
                <a:spcPct val="100000"/>
              </a:lnSpc>
              <a:spcBef>
                <a:spcPts val="0"/>
              </a:spcBef>
              <a:spcAft>
                <a:spcPts val="0"/>
              </a:spcAft>
              <a:buClr>
                <a:schemeClr val="dk1"/>
              </a:buClr>
              <a:buSzPts val="1000"/>
              <a:buNone/>
              <a:defRPr sz="1000">
                <a:solidFill>
                  <a:schemeClr val="dk1"/>
                </a:solidFill>
              </a:defRPr>
            </a:lvl3pPr>
            <a:lvl4pPr lvl="3" rtl="0" algn="ctr">
              <a:lnSpc>
                <a:spcPct val="100000"/>
              </a:lnSpc>
              <a:spcBef>
                <a:spcPts val="0"/>
              </a:spcBef>
              <a:spcAft>
                <a:spcPts val="0"/>
              </a:spcAft>
              <a:buClr>
                <a:schemeClr val="dk1"/>
              </a:buClr>
              <a:buSzPts val="1000"/>
              <a:buNone/>
              <a:defRPr sz="1000">
                <a:solidFill>
                  <a:schemeClr val="dk1"/>
                </a:solidFill>
              </a:defRPr>
            </a:lvl4pPr>
            <a:lvl5pPr lvl="4" rtl="0" algn="ctr">
              <a:lnSpc>
                <a:spcPct val="100000"/>
              </a:lnSpc>
              <a:spcBef>
                <a:spcPts val="0"/>
              </a:spcBef>
              <a:spcAft>
                <a:spcPts val="0"/>
              </a:spcAft>
              <a:buClr>
                <a:schemeClr val="dk1"/>
              </a:buClr>
              <a:buSzPts val="1000"/>
              <a:buNone/>
              <a:defRPr sz="1000">
                <a:solidFill>
                  <a:schemeClr val="dk1"/>
                </a:solidFill>
              </a:defRPr>
            </a:lvl5pPr>
            <a:lvl6pPr lvl="5" rtl="0" algn="ctr">
              <a:lnSpc>
                <a:spcPct val="100000"/>
              </a:lnSpc>
              <a:spcBef>
                <a:spcPts val="0"/>
              </a:spcBef>
              <a:spcAft>
                <a:spcPts val="0"/>
              </a:spcAft>
              <a:buClr>
                <a:schemeClr val="dk1"/>
              </a:buClr>
              <a:buSzPts val="1000"/>
              <a:buNone/>
              <a:defRPr sz="1000">
                <a:solidFill>
                  <a:schemeClr val="dk1"/>
                </a:solidFill>
              </a:defRPr>
            </a:lvl6pPr>
            <a:lvl7pPr lvl="6" rtl="0" algn="ctr">
              <a:lnSpc>
                <a:spcPct val="100000"/>
              </a:lnSpc>
              <a:spcBef>
                <a:spcPts val="0"/>
              </a:spcBef>
              <a:spcAft>
                <a:spcPts val="0"/>
              </a:spcAft>
              <a:buClr>
                <a:schemeClr val="dk1"/>
              </a:buClr>
              <a:buSzPts val="1000"/>
              <a:buNone/>
              <a:defRPr sz="1000">
                <a:solidFill>
                  <a:schemeClr val="dk1"/>
                </a:solidFill>
              </a:defRPr>
            </a:lvl7pPr>
            <a:lvl8pPr lvl="7" rtl="0" algn="ctr">
              <a:lnSpc>
                <a:spcPct val="100000"/>
              </a:lnSpc>
              <a:spcBef>
                <a:spcPts val="0"/>
              </a:spcBef>
              <a:spcAft>
                <a:spcPts val="0"/>
              </a:spcAft>
              <a:buClr>
                <a:schemeClr val="dk1"/>
              </a:buClr>
              <a:buSzPts val="1000"/>
              <a:buNone/>
              <a:defRPr sz="1000">
                <a:solidFill>
                  <a:schemeClr val="dk1"/>
                </a:solidFill>
              </a:defRPr>
            </a:lvl8pPr>
            <a:lvl9pPr lvl="8" rtl="0" algn="ctr">
              <a:lnSpc>
                <a:spcPct val="100000"/>
              </a:lnSpc>
              <a:spcBef>
                <a:spcPts val="0"/>
              </a:spcBef>
              <a:spcAft>
                <a:spcPts val="0"/>
              </a:spcAft>
              <a:buClr>
                <a:schemeClr val="dk1"/>
              </a:buClr>
              <a:buSzPts val="1000"/>
              <a:buNone/>
              <a:defRPr sz="1000">
                <a:solidFill>
                  <a:schemeClr val="dk1"/>
                </a:solidFill>
              </a:defRPr>
            </a:lvl9pPr>
          </a:lstStyle>
          <a:p/>
        </p:txBody>
      </p:sp>
      <p:sp>
        <p:nvSpPr>
          <p:cNvPr id="46" name="Google Shape;46;p8"/>
          <p:cNvSpPr txBox="1"/>
          <p:nvPr>
            <p:ph idx="3" type="ctrTitle"/>
          </p:nvPr>
        </p:nvSpPr>
        <p:spPr>
          <a:xfrm>
            <a:off x="6569611" y="3161537"/>
            <a:ext cx="1888800" cy="9462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dk1"/>
              </a:buClr>
              <a:buSzPts val="2800"/>
              <a:buNone/>
              <a:defRPr sz="7200">
                <a:solidFill>
                  <a:schemeClr val="dk1"/>
                </a:solidFill>
              </a:defRPr>
            </a:lvl1pPr>
            <a:lvl2pPr lvl="1" rtl="0" algn="r">
              <a:spcBef>
                <a:spcPts val="0"/>
              </a:spcBef>
              <a:spcAft>
                <a:spcPts val="0"/>
              </a:spcAft>
              <a:buClr>
                <a:schemeClr val="dk1"/>
              </a:buClr>
              <a:buSzPts val="2800"/>
              <a:buNone/>
              <a:defRPr>
                <a:solidFill>
                  <a:schemeClr val="dk1"/>
                </a:solidFill>
              </a:defRPr>
            </a:lvl2pPr>
            <a:lvl3pPr lvl="2" rtl="0" algn="r">
              <a:spcBef>
                <a:spcPts val="0"/>
              </a:spcBef>
              <a:spcAft>
                <a:spcPts val="0"/>
              </a:spcAft>
              <a:buClr>
                <a:schemeClr val="dk1"/>
              </a:buClr>
              <a:buSzPts val="2800"/>
              <a:buNone/>
              <a:defRPr>
                <a:solidFill>
                  <a:schemeClr val="dk1"/>
                </a:solidFill>
              </a:defRPr>
            </a:lvl3pPr>
            <a:lvl4pPr lvl="3" rtl="0" algn="r">
              <a:spcBef>
                <a:spcPts val="0"/>
              </a:spcBef>
              <a:spcAft>
                <a:spcPts val="0"/>
              </a:spcAft>
              <a:buClr>
                <a:schemeClr val="dk1"/>
              </a:buClr>
              <a:buSzPts val="2800"/>
              <a:buNone/>
              <a:defRPr>
                <a:solidFill>
                  <a:schemeClr val="dk1"/>
                </a:solidFill>
              </a:defRPr>
            </a:lvl4pPr>
            <a:lvl5pPr lvl="4" rtl="0" algn="r">
              <a:spcBef>
                <a:spcPts val="0"/>
              </a:spcBef>
              <a:spcAft>
                <a:spcPts val="0"/>
              </a:spcAft>
              <a:buClr>
                <a:schemeClr val="dk1"/>
              </a:buClr>
              <a:buSzPts val="2800"/>
              <a:buNone/>
              <a:defRPr>
                <a:solidFill>
                  <a:schemeClr val="dk1"/>
                </a:solidFill>
              </a:defRPr>
            </a:lvl5pPr>
            <a:lvl6pPr lvl="5" rtl="0" algn="r">
              <a:spcBef>
                <a:spcPts val="0"/>
              </a:spcBef>
              <a:spcAft>
                <a:spcPts val="0"/>
              </a:spcAft>
              <a:buClr>
                <a:schemeClr val="dk1"/>
              </a:buClr>
              <a:buSzPts val="2800"/>
              <a:buNone/>
              <a:defRPr>
                <a:solidFill>
                  <a:schemeClr val="dk1"/>
                </a:solidFill>
              </a:defRPr>
            </a:lvl6pPr>
            <a:lvl7pPr lvl="6" rtl="0" algn="r">
              <a:spcBef>
                <a:spcPts val="0"/>
              </a:spcBef>
              <a:spcAft>
                <a:spcPts val="0"/>
              </a:spcAft>
              <a:buClr>
                <a:schemeClr val="dk1"/>
              </a:buClr>
              <a:buSzPts val="2800"/>
              <a:buNone/>
              <a:defRPr>
                <a:solidFill>
                  <a:schemeClr val="dk1"/>
                </a:solidFill>
              </a:defRPr>
            </a:lvl7pPr>
            <a:lvl8pPr lvl="7" rtl="0" algn="r">
              <a:spcBef>
                <a:spcPts val="0"/>
              </a:spcBef>
              <a:spcAft>
                <a:spcPts val="0"/>
              </a:spcAft>
              <a:buClr>
                <a:schemeClr val="dk1"/>
              </a:buClr>
              <a:buSzPts val="2800"/>
              <a:buNone/>
              <a:defRPr>
                <a:solidFill>
                  <a:schemeClr val="dk1"/>
                </a:solidFill>
              </a:defRPr>
            </a:lvl8pPr>
            <a:lvl9pPr lvl="8" rtl="0" algn="r">
              <a:spcBef>
                <a:spcPts val="0"/>
              </a:spcBef>
              <a:spcAft>
                <a:spcPts val="0"/>
              </a:spcAft>
              <a:buClr>
                <a:schemeClr val="dk1"/>
              </a:buClr>
              <a:buSzPts val="2800"/>
              <a:buNone/>
              <a:defRPr>
                <a:solidFill>
                  <a:schemeClr val="dk1"/>
                </a:solidFill>
              </a:defRPr>
            </a:lvl9pPr>
          </a:lstStyle>
          <a:p/>
        </p:txBody>
      </p:sp>
      <p:pic>
        <p:nvPicPr>
          <p:cNvPr id="47" name="Google Shape;47;p8"/>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
  <p:cSld name="CUSTOM_16_3">
    <p:spTree>
      <p:nvGrpSpPr>
        <p:cNvPr id="48" name="Shape 48"/>
        <p:cNvGrpSpPr/>
        <p:nvPr/>
      </p:nvGrpSpPr>
      <p:grpSpPr>
        <a:xfrm>
          <a:off x="0" y="0"/>
          <a:ext cx="0" cy="0"/>
          <a:chOff x="0" y="0"/>
          <a:chExt cx="0" cy="0"/>
        </a:xfrm>
      </p:grpSpPr>
      <p:sp>
        <p:nvSpPr>
          <p:cNvPr id="49" name="Google Shape;49;p9"/>
          <p:cNvSpPr txBox="1"/>
          <p:nvPr>
            <p:ph type="title"/>
          </p:nvPr>
        </p:nvSpPr>
        <p:spPr>
          <a:xfrm>
            <a:off x="2608000" y="1700150"/>
            <a:ext cx="2797200" cy="62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0" name="Google Shape;50;p9"/>
          <p:cNvSpPr txBox="1"/>
          <p:nvPr>
            <p:ph idx="1" type="subTitle"/>
          </p:nvPr>
        </p:nvSpPr>
        <p:spPr>
          <a:xfrm>
            <a:off x="2608000" y="2266950"/>
            <a:ext cx="2632800" cy="7830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dk1"/>
                </a:solidFill>
              </a:defRPr>
            </a:lvl1pPr>
            <a:lvl2pPr lvl="1" rtl="0">
              <a:spcBef>
                <a:spcPts val="1600"/>
              </a:spcBef>
              <a:spcAft>
                <a:spcPts val="0"/>
              </a:spcAft>
              <a:buNone/>
              <a:defRPr>
                <a:solidFill>
                  <a:schemeClr val="dk1"/>
                </a:solidFill>
              </a:defRPr>
            </a:lvl2pPr>
            <a:lvl3pPr lvl="2" rtl="0">
              <a:spcBef>
                <a:spcPts val="1600"/>
              </a:spcBef>
              <a:spcAft>
                <a:spcPts val="0"/>
              </a:spcAft>
              <a:buNone/>
              <a:defRPr>
                <a:solidFill>
                  <a:schemeClr val="dk1"/>
                </a:solidFill>
              </a:defRPr>
            </a:lvl3pPr>
            <a:lvl4pPr lvl="3" rtl="0">
              <a:spcBef>
                <a:spcPts val="1600"/>
              </a:spcBef>
              <a:spcAft>
                <a:spcPts val="0"/>
              </a:spcAft>
              <a:buNone/>
              <a:defRPr>
                <a:solidFill>
                  <a:schemeClr val="dk1"/>
                </a:solidFill>
              </a:defRPr>
            </a:lvl4pPr>
            <a:lvl5pPr lvl="4" rtl="0">
              <a:spcBef>
                <a:spcPts val="1600"/>
              </a:spcBef>
              <a:spcAft>
                <a:spcPts val="0"/>
              </a:spcAft>
              <a:buNone/>
              <a:defRPr>
                <a:solidFill>
                  <a:schemeClr val="dk1"/>
                </a:solidFill>
              </a:defRPr>
            </a:lvl5pPr>
            <a:lvl6pPr lvl="5" rtl="0">
              <a:spcBef>
                <a:spcPts val="1600"/>
              </a:spcBef>
              <a:spcAft>
                <a:spcPts val="0"/>
              </a:spcAft>
              <a:buNone/>
              <a:defRPr>
                <a:solidFill>
                  <a:schemeClr val="dk1"/>
                </a:solidFill>
              </a:defRPr>
            </a:lvl6pPr>
            <a:lvl7pPr lvl="6" rtl="0">
              <a:spcBef>
                <a:spcPts val="1600"/>
              </a:spcBef>
              <a:spcAft>
                <a:spcPts val="0"/>
              </a:spcAft>
              <a:buNone/>
              <a:defRPr>
                <a:solidFill>
                  <a:schemeClr val="dk1"/>
                </a:solidFill>
              </a:defRPr>
            </a:lvl7pPr>
            <a:lvl8pPr lvl="7" rtl="0">
              <a:spcBef>
                <a:spcPts val="1600"/>
              </a:spcBef>
              <a:spcAft>
                <a:spcPts val="0"/>
              </a:spcAft>
              <a:buNone/>
              <a:defRPr>
                <a:solidFill>
                  <a:schemeClr val="dk1"/>
                </a:solidFill>
              </a:defRPr>
            </a:lvl8pPr>
            <a:lvl9pPr lvl="8" rtl="0">
              <a:spcBef>
                <a:spcPts val="1600"/>
              </a:spcBef>
              <a:spcAft>
                <a:spcPts val="1600"/>
              </a:spcAft>
              <a:buNone/>
              <a:defRPr>
                <a:solidFill>
                  <a:schemeClr val="dk1"/>
                </a:solidFill>
              </a:defRPr>
            </a:lvl9pPr>
          </a:lstStyle>
          <a:p/>
        </p:txBody>
      </p:sp>
      <p:pic>
        <p:nvPicPr>
          <p:cNvPr id="51" name="Google Shape;51;p9"/>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2">
  <p:cSld name="CUSTOM_15_1">
    <p:spTree>
      <p:nvGrpSpPr>
        <p:cNvPr id="52" name="Shape 52"/>
        <p:cNvGrpSpPr/>
        <p:nvPr/>
      </p:nvGrpSpPr>
      <p:grpSpPr>
        <a:xfrm>
          <a:off x="0" y="0"/>
          <a:ext cx="0" cy="0"/>
          <a:chOff x="0" y="0"/>
          <a:chExt cx="0" cy="0"/>
        </a:xfrm>
      </p:grpSpPr>
      <p:sp>
        <p:nvSpPr>
          <p:cNvPr id="53" name="Google Shape;53;p10"/>
          <p:cNvSpPr txBox="1"/>
          <p:nvPr>
            <p:ph type="ctrTitle"/>
          </p:nvPr>
        </p:nvSpPr>
        <p:spPr>
          <a:xfrm>
            <a:off x="6467250" y="344897"/>
            <a:ext cx="2046000" cy="9462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000000"/>
              </a:buClr>
              <a:buSzPts val="2800"/>
              <a:buNone/>
              <a:defRPr>
                <a:solidFill>
                  <a:srgbClr val="000000"/>
                </a:solidFill>
              </a:defRPr>
            </a:lvl1pPr>
            <a:lvl2pPr lvl="1" rtl="0" algn="r">
              <a:spcBef>
                <a:spcPts val="0"/>
              </a:spcBef>
              <a:spcAft>
                <a:spcPts val="0"/>
              </a:spcAft>
              <a:buClr>
                <a:srgbClr val="434343"/>
              </a:buClr>
              <a:buSzPts val="1800"/>
              <a:buNone/>
              <a:defRPr sz="1800">
                <a:solidFill>
                  <a:srgbClr val="434343"/>
                </a:solidFill>
              </a:defRPr>
            </a:lvl2pPr>
            <a:lvl3pPr lvl="2" rtl="0" algn="r">
              <a:spcBef>
                <a:spcPts val="0"/>
              </a:spcBef>
              <a:spcAft>
                <a:spcPts val="0"/>
              </a:spcAft>
              <a:buClr>
                <a:srgbClr val="434343"/>
              </a:buClr>
              <a:buSzPts val="1800"/>
              <a:buNone/>
              <a:defRPr sz="1800">
                <a:solidFill>
                  <a:srgbClr val="434343"/>
                </a:solidFill>
              </a:defRPr>
            </a:lvl3pPr>
            <a:lvl4pPr lvl="3" rtl="0" algn="r">
              <a:spcBef>
                <a:spcPts val="0"/>
              </a:spcBef>
              <a:spcAft>
                <a:spcPts val="0"/>
              </a:spcAft>
              <a:buClr>
                <a:srgbClr val="434343"/>
              </a:buClr>
              <a:buSzPts val="1800"/>
              <a:buNone/>
              <a:defRPr sz="1800">
                <a:solidFill>
                  <a:srgbClr val="434343"/>
                </a:solidFill>
              </a:defRPr>
            </a:lvl4pPr>
            <a:lvl5pPr lvl="4" rtl="0" algn="r">
              <a:spcBef>
                <a:spcPts val="0"/>
              </a:spcBef>
              <a:spcAft>
                <a:spcPts val="0"/>
              </a:spcAft>
              <a:buClr>
                <a:srgbClr val="434343"/>
              </a:buClr>
              <a:buSzPts val="1800"/>
              <a:buNone/>
              <a:defRPr sz="1800">
                <a:solidFill>
                  <a:srgbClr val="434343"/>
                </a:solidFill>
              </a:defRPr>
            </a:lvl5pPr>
            <a:lvl6pPr lvl="5" rtl="0" algn="r">
              <a:spcBef>
                <a:spcPts val="0"/>
              </a:spcBef>
              <a:spcAft>
                <a:spcPts val="0"/>
              </a:spcAft>
              <a:buClr>
                <a:srgbClr val="434343"/>
              </a:buClr>
              <a:buSzPts val="1800"/>
              <a:buNone/>
              <a:defRPr sz="1800">
                <a:solidFill>
                  <a:srgbClr val="434343"/>
                </a:solidFill>
              </a:defRPr>
            </a:lvl6pPr>
            <a:lvl7pPr lvl="6" rtl="0" algn="r">
              <a:spcBef>
                <a:spcPts val="0"/>
              </a:spcBef>
              <a:spcAft>
                <a:spcPts val="0"/>
              </a:spcAft>
              <a:buClr>
                <a:srgbClr val="434343"/>
              </a:buClr>
              <a:buSzPts val="1800"/>
              <a:buNone/>
              <a:defRPr sz="1800">
                <a:solidFill>
                  <a:srgbClr val="434343"/>
                </a:solidFill>
              </a:defRPr>
            </a:lvl7pPr>
            <a:lvl8pPr lvl="7" rtl="0" algn="r">
              <a:spcBef>
                <a:spcPts val="0"/>
              </a:spcBef>
              <a:spcAft>
                <a:spcPts val="0"/>
              </a:spcAft>
              <a:buClr>
                <a:srgbClr val="434343"/>
              </a:buClr>
              <a:buSzPts val="1800"/>
              <a:buNone/>
              <a:defRPr sz="1800">
                <a:solidFill>
                  <a:srgbClr val="434343"/>
                </a:solidFill>
              </a:defRPr>
            </a:lvl8pPr>
            <a:lvl9pPr lvl="8" rtl="0" algn="r">
              <a:spcBef>
                <a:spcPts val="0"/>
              </a:spcBef>
              <a:spcAft>
                <a:spcPts val="0"/>
              </a:spcAft>
              <a:buClr>
                <a:srgbClr val="434343"/>
              </a:buClr>
              <a:buSzPts val="1800"/>
              <a:buNone/>
              <a:defRPr sz="1800">
                <a:solidFill>
                  <a:srgbClr val="434343"/>
                </a:solidFill>
              </a:defRPr>
            </a:lvl9pPr>
          </a:lstStyle>
          <a:p/>
        </p:txBody>
      </p:sp>
      <p:pic>
        <p:nvPicPr>
          <p:cNvPr id="54" name="Google Shape;54;p10"/>
          <p:cNvPicPr preferRelativeResize="0"/>
          <p:nvPr/>
        </p:nvPicPr>
        <p:blipFill>
          <a:blip r:embed="rId2">
            <a:alphaModFix/>
          </a:blip>
          <a:stretch>
            <a:fillRect/>
          </a:stretch>
        </p:blipFill>
        <p:spPr>
          <a:xfrm>
            <a:off x="7818225" y="4702300"/>
            <a:ext cx="861376" cy="1922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theme" Target="../theme/theme1.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2800"/>
              <a:buFont typeface="Prompt"/>
              <a:buNone/>
              <a:defRPr b="1" sz="2800">
                <a:solidFill>
                  <a:schemeClr val="dk2"/>
                </a:solidFill>
                <a:latin typeface="Prompt"/>
                <a:ea typeface="Prompt"/>
                <a:cs typeface="Prompt"/>
                <a:sym typeface="Prompt"/>
              </a:defRPr>
            </a:lvl1pPr>
            <a:lvl2pPr lvl="1"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2pPr>
            <a:lvl3pPr lvl="2"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3pPr>
            <a:lvl4pPr lvl="3"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4pPr>
            <a:lvl5pPr lvl="4"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5pPr>
            <a:lvl6pPr lvl="5"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6pPr>
            <a:lvl7pPr lvl="6"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7pPr>
            <a:lvl8pPr lvl="7"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8pPr>
            <a:lvl9pPr lvl="8"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2"/>
              </a:buClr>
              <a:buSzPts val="1200"/>
              <a:buFont typeface="Open Sans"/>
              <a:buChar char="●"/>
              <a:defRPr sz="1200">
                <a:solidFill>
                  <a:schemeClr val="dk2"/>
                </a:solidFill>
                <a:latin typeface="Open Sans"/>
                <a:ea typeface="Open Sans"/>
                <a:cs typeface="Open Sans"/>
                <a:sym typeface="Open Sans"/>
              </a:defRPr>
            </a:lvl1pPr>
            <a:lvl2pPr indent="-304800" lvl="1" marL="914400" rtl="0">
              <a:lnSpc>
                <a:spcPct val="115000"/>
              </a:lnSpc>
              <a:spcBef>
                <a:spcPts val="1600"/>
              </a:spcBef>
              <a:spcAft>
                <a:spcPts val="0"/>
              </a:spcAft>
              <a:buSzPts val="1200"/>
              <a:buFont typeface="Open Sans"/>
              <a:buChar char="○"/>
              <a:defRPr sz="1200">
                <a:latin typeface="Open Sans"/>
                <a:ea typeface="Open Sans"/>
                <a:cs typeface="Open Sans"/>
                <a:sym typeface="Open Sans"/>
              </a:defRPr>
            </a:lvl2pPr>
            <a:lvl3pPr indent="-304800" lvl="2" marL="1371600" rtl="0">
              <a:lnSpc>
                <a:spcPct val="115000"/>
              </a:lnSpc>
              <a:spcBef>
                <a:spcPts val="1600"/>
              </a:spcBef>
              <a:spcAft>
                <a:spcPts val="0"/>
              </a:spcAft>
              <a:buSzPts val="1200"/>
              <a:buFont typeface="Open Sans"/>
              <a:buChar char="■"/>
              <a:defRPr sz="1200">
                <a:latin typeface="Open Sans"/>
                <a:ea typeface="Open Sans"/>
                <a:cs typeface="Open Sans"/>
                <a:sym typeface="Open Sans"/>
              </a:defRPr>
            </a:lvl3pPr>
            <a:lvl4pPr indent="-304800" lvl="3" marL="1828800" rtl="0">
              <a:lnSpc>
                <a:spcPct val="115000"/>
              </a:lnSpc>
              <a:spcBef>
                <a:spcPts val="1600"/>
              </a:spcBef>
              <a:spcAft>
                <a:spcPts val="0"/>
              </a:spcAft>
              <a:buSzPts val="1200"/>
              <a:buFont typeface="Open Sans"/>
              <a:buChar char="●"/>
              <a:defRPr sz="1200">
                <a:latin typeface="Open Sans"/>
                <a:ea typeface="Open Sans"/>
                <a:cs typeface="Open Sans"/>
                <a:sym typeface="Open Sans"/>
              </a:defRPr>
            </a:lvl4pPr>
            <a:lvl5pPr indent="-304800" lvl="4" marL="2286000" rtl="0">
              <a:lnSpc>
                <a:spcPct val="115000"/>
              </a:lnSpc>
              <a:spcBef>
                <a:spcPts val="1600"/>
              </a:spcBef>
              <a:spcAft>
                <a:spcPts val="0"/>
              </a:spcAft>
              <a:buSzPts val="1200"/>
              <a:buFont typeface="Open Sans"/>
              <a:buChar char="○"/>
              <a:defRPr sz="1200">
                <a:latin typeface="Open Sans"/>
                <a:ea typeface="Open Sans"/>
                <a:cs typeface="Open Sans"/>
                <a:sym typeface="Open Sans"/>
              </a:defRPr>
            </a:lvl5pPr>
            <a:lvl6pPr indent="-304800" lvl="5" marL="2743200" rtl="0">
              <a:lnSpc>
                <a:spcPct val="115000"/>
              </a:lnSpc>
              <a:spcBef>
                <a:spcPts val="1600"/>
              </a:spcBef>
              <a:spcAft>
                <a:spcPts val="0"/>
              </a:spcAft>
              <a:buSzPts val="1200"/>
              <a:buFont typeface="Open Sans"/>
              <a:buChar char="■"/>
              <a:defRPr sz="1200">
                <a:latin typeface="Open Sans"/>
                <a:ea typeface="Open Sans"/>
                <a:cs typeface="Open Sans"/>
                <a:sym typeface="Open Sans"/>
              </a:defRPr>
            </a:lvl6pPr>
            <a:lvl7pPr indent="-304800" lvl="6" marL="3200400" rtl="0">
              <a:lnSpc>
                <a:spcPct val="115000"/>
              </a:lnSpc>
              <a:spcBef>
                <a:spcPts val="1600"/>
              </a:spcBef>
              <a:spcAft>
                <a:spcPts val="0"/>
              </a:spcAft>
              <a:buSzPts val="1200"/>
              <a:buFont typeface="Open Sans"/>
              <a:buChar char="●"/>
              <a:defRPr sz="1200">
                <a:latin typeface="Open Sans"/>
                <a:ea typeface="Open Sans"/>
                <a:cs typeface="Open Sans"/>
                <a:sym typeface="Open Sans"/>
              </a:defRPr>
            </a:lvl7pPr>
            <a:lvl8pPr indent="-304800" lvl="7" marL="3657600" rtl="0">
              <a:lnSpc>
                <a:spcPct val="115000"/>
              </a:lnSpc>
              <a:spcBef>
                <a:spcPts val="1600"/>
              </a:spcBef>
              <a:spcAft>
                <a:spcPts val="0"/>
              </a:spcAft>
              <a:buSzPts val="1200"/>
              <a:buFont typeface="Open Sans"/>
              <a:buChar char="○"/>
              <a:defRPr sz="1200">
                <a:latin typeface="Open Sans"/>
                <a:ea typeface="Open Sans"/>
                <a:cs typeface="Open Sans"/>
                <a:sym typeface="Open Sans"/>
              </a:defRPr>
            </a:lvl8pPr>
            <a:lvl9pPr indent="-304800" lvl="8" marL="4114800" rtl="0">
              <a:lnSpc>
                <a:spcPct val="115000"/>
              </a:lnSpc>
              <a:spcBef>
                <a:spcPts val="1600"/>
              </a:spcBef>
              <a:spcAft>
                <a:spcPts val="1600"/>
              </a:spcAft>
              <a:buSzPts val="1200"/>
              <a:buFont typeface="Open Sans"/>
              <a:buChar char="■"/>
              <a:defRPr sz="1200">
                <a:latin typeface="Open Sans"/>
                <a:ea typeface="Open Sans"/>
                <a:cs typeface="Open Sans"/>
                <a:sym typeface="Open Sans"/>
              </a:defRPr>
            </a:lvl9pPr>
          </a:lstStyle>
          <a:p/>
        </p:txBody>
      </p:sp>
      <p:pic>
        <p:nvPicPr>
          <p:cNvPr id="8" name="Google Shape;8;p1"/>
          <p:cNvPicPr preferRelativeResize="0"/>
          <p:nvPr/>
        </p:nvPicPr>
        <p:blipFill>
          <a:blip r:embed="rId1">
            <a:alphaModFix/>
          </a:blip>
          <a:stretch>
            <a:fillRect/>
          </a:stretch>
        </p:blipFill>
        <p:spPr>
          <a:xfrm>
            <a:off x="7818225" y="4702300"/>
            <a:ext cx="861376" cy="1922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33.jpg"/><Relationship Id="rId5" Type="http://schemas.openxmlformats.org/officeDocument/2006/relationships/image" Target="../media/image4.png"/><Relationship Id="rId6" Type="http://schemas.openxmlformats.org/officeDocument/2006/relationships/image" Target="../media/image30.png"/><Relationship Id="rId7" Type="http://schemas.openxmlformats.org/officeDocument/2006/relationships/image" Target="../media/image6.png"/><Relationship Id="rId8"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4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4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38.jp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38.jpg"/><Relationship Id="rId4" Type="http://schemas.openxmlformats.org/officeDocument/2006/relationships/hyperlink" Target="https://www.blumira.com/compliance/cyber-insurance/" TargetMode="External"/><Relationship Id="rId5"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4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6.jp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20.png"/><Relationship Id="rId11" Type="http://schemas.openxmlformats.org/officeDocument/2006/relationships/image" Target="../media/image42.png"/><Relationship Id="rId10" Type="http://schemas.openxmlformats.org/officeDocument/2006/relationships/image" Target="../media/image12.png"/><Relationship Id="rId13" Type="http://schemas.openxmlformats.org/officeDocument/2006/relationships/image" Target="../media/image21.png"/><Relationship Id="rId12" Type="http://schemas.openxmlformats.org/officeDocument/2006/relationships/image" Target="../media/image35.png"/><Relationship Id="rId15" Type="http://schemas.openxmlformats.org/officeDocument/2006/relationships/image" Target="../media/image17.png"/><Relationship Id="rId14" Type="http://schemas.openxmlformats.org/officeDocument/2006/relationships/image" Target="../media/image28.png"/><Relationship Id="rId17" Type="http://schemas.openxmlformats.org/officeDocument/2006/relationships/image" Target="../media/image32.png"/><Relationship Id="rId16" Type="http://schemas.openxmlformats.org/officeDocument/2006/relationships/image" Target="../media/image4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64" name="Shape 164"/>
        <p:cNvGrpSpPr/>
        <p:nvPr/>
      </p:nvGrpSpPr>
      <p:grpSpPr>
        <a:xfrm>
          <a:off x="0" y="0"/>
          <a:ext cx="0" cy="0"/>
          <a:chOff x="0" y="0"/>
          <a:chExt cx="0" cy="0"/>
        </a:xfrm>
      </p:grpSpPr>
      <p:pic>
        <p:nvPicPr>
          <p:cNvPr id="165" name="Google Shape;165;p28"/>
          <p:cNvPicPr preferRelativeResize="0"/>
          <p:nvPr/>
        </p:nvPicPr>
        <p:blipFill>
          <a:blip r:embed="rId3">
            <a:alphaModFix/>
          </a:blip>
          <a:stretch>
            <a:fillRect/>
          </a:stretch>
        </p:blipFill>
        <p:spPr>
          <a:xfrm>
            <a:off x="0" y="0"/>
            <a:ext cx="9144001" cy="6096001"/>
          </a:xfrm>
          <a:prstGeom prst="rect">
            <a:avLst/>
          </a:prstGeom>
          <a:noFill/>
          <a:ln>
            <a:noFill/>
          </a:ln>
        </p:spPr>
      </p:pic>
      <p:sp>
        <p:nvSpPr>
          <p:cNvPr id="166" name="Google Shape;166;p28"/>
          <p:cNvSpPr/>
          <p:nvPr/>
        </p:nvSpPr>
        <p:spPr>
          <a:xfrm>
            <a:off x="-54600" y="0"/>
            <a:ext cx="9253200" cy="6096000"/>
          </a:xfrm>
          <a:prstGeom prst="rect">
            <a:avLst/>
          </a:prstGeom>
          <a:solidFill>
            <a:srgbClr val="3F7EF8">
              <a:alpha val="83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8"/>
          <p:cNvSpPr txBox="1"/>
          <p:nvPr>
            <p:ph type="ctrTitle"/>
          </p:nvPr>
        </p:nvSpPr>
        <p:spPr>
          <a:xfrm>
            <a:off x="598425" y="2412500"/>
            <a:ext cx="6703800" cy="102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solidFill>
                  <a:schemeClr val="lt1"/>
                </a:solidFill>
              </a:rPr>
              <a:t>SIEM Made Easy</a:t>
            </a:r>
            <a:endParaRPr sz="3500">
              <a:solidFill>
                <a:schemeClr val="lt1"/>
              </a:solidFill>
            </a:endParaRPr>
          </a:p>
          <a:p>
            <a:pPr indent="0" lvl="0" marL="0" rtl="0" algn="l">
              <a:spcBef>
                <a:spcPts val="0"/>
              </a:spcBef>
              <a:spcAft>
                <a:spcPts val="0"/>
              </a:spcAft>
              <a:buNone/>
            </a:pPr>
            <a:r>
              <a:rPr b="0" lang="en" sz="2300">
                <a:solidFill>
                  <a:schemeClr val="lt1"/>
                </a:solidFill>
              </a:rPr>
              <a:t>Made with love for IT people</a:t>
            </a:r>
            <a:endParaRPr sz="3500">
              <a:solidFill>
                <a:schemeClr val="lt1"/>
              </a:solidFill>
            </a:endParaRPr>
          </a:p>
        </p:txBody>
      </p:sp>
      <p:pic>
        <p:nvPicPr>
          <p:cNvPr id="168" name="Google Shape;168;p28"/>
          <p:cNvPicPr preferRelativeResize="0"/>
          <p:nvPr/>
        </p:nvPicPr>
        <p:blipFill>
          <a:blip r:embed="rId4">
            <a:alphaModFix/>
          </a:blip>
          <a:stretch>
            <a:fillRect/>
          </a:stretch>
        </p:blipFill>
        <p:spPr>
          <a:xfrm>
            <a:off x="742575" y="1037000"/>
            <a:ext cx="1238274" cy="278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37"/>
          <p:cNvPicPr preferRelativeResize="0"/>
          <p:nvPr/>
        </p:nvPicPr>
        <p:blipFill>
          <a:blip r:embed="rId3">
            <a:alphaModFix/>
          </a:blip>
          <a:stretch>
            <a:fillRect/>
          </a:stretch>
        </p:blipFill>
        <p:spPr>
          <a:xfrm>
            <a:off x="0" y="228598"/>
            <a:ext cx="9144003" cy="4326444"/>
          </a:xfrm>
          <a:prstGeom prst="rect">
            <a:avLst/>
          </a:prstGeom>
          <a:noFill/>
          <a:ln>
            <a:noFill/>
          </a:ln>
        </p:spPr>
      </p:pic>
      <p:sp>
        <p:nvSpPr>
          <p:cNvPr id="383" name="Google Shape;383;p37"/>
          <p:cNvSpPr txBox="1"/>
          <p:nvPr>
            <p:ph type="ctrTitle"/>
          </p:nvPr>
        </p:nvSpPr>
        <p:spPr>
          <a:xfrm>
            <a:off x="24125" y="4810743"/>
            <a:ext cx="5606700" cy="18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accent1"/>
                </a:solidFill>
              </a:rPr>
              <a:t>Example Finding - Matched and Stacked Evidence</a:t>
            </a:r>
            <a:endParaRPr sz="1500">
              <a:solidFill>
                <a:schemeClr val="accent1"/>
              </a:solidFill>
            </a:endParaRPr>
          </a:p>
        </p:txBody>
      </p:sp>
      <p:sp>
        <p:nvSpPr>
          <p:cNvPr id="384" name="Google Shape;384;p37"/>
          <p:cNvSpPr/>
          <p:nvPr/>
        </p:nvSpPr>
        <p:spPr>
          <a:xfrm>
            <a:off x="122750" y="1001525"/>
            <a:ext cx="8875500" cy="34128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8"/>
          <p:cNvSpPr txBox="1"/>
          <p:nvPr>
            <p:ph idx="2" type="ctrTitle"/>
          </p:nvPr>
        </p:nvSpPr>
        <p:spPr>
          <a:xfrm>
            <a:off x="604675" y="2030575"/>
            <a:ext cx="19998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600"/>
              <a:t>Discovery</a:t>
            </a:r>
            <a:endParaRPr b="1" sz="1600">
              <a:latin typeface="Prompt"/>
              <a:ea typeface="Prompt"/>
              <a:cs typeface="Prompt"/>
              <a:sym typeface="Prompt"/>
            </a:endParaRPr>
          </a:p>
        </p:txBody>
      </p:sp>
      <p:sp>
        <p:nvSpPr>
          <p:cNvPr id="390" name="Google Shape;390;p38"/>
          <p:cNvSpPr txBox="1"/>
          <p:nvPr>
            <p:ph idx="2" type="ctrTitle"/>
          </p:nvPr>
        </p:nvSpPr>
        <p:spPr>
          <a:xfrm>
            <a:off x="3220738" y="2030575"/>
            <a:ext cx="2547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600"/>
              <a:t>Initial Access</a:t>
            </a:r>
            <a:endParaRPr b="1" sz="1600">
              <a:latin typeface="Prompt"/>
              <a:ea typeface="Prompt"/>
              <a:cs typeface="Prompt"/>
              <a:sym typeface="Prompt"/>
            </a:endParaRPr>
          </a:p>
        </p:txBody>
      </p:sp>
      <p:sp>
        <p:nvSpPr>
          <p:cNvPr id="391" name="Google Shape;391;p38"/>
          <p:cNvSpPr txBox="1"/>
          <p:nvPr>
            <p:ph idx="2" type="ctrTitle"/>
          </p:nvPr>
        </p:nvSpPr>
        <p:spPr>
          <a:xfrm>
            <a:off x="5882050" y="2030575"/>
            <a:ext cx="24426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600"/>
              <a:t>Escalate Privileges</a:t>
            </a:r>
            <a:endParaRPr b="1" sz="1600">
              <a:latin typeface="Prompt"/>
              <a:ea typeface="Prompt"/>
              <a:cs typeface="Prompt"/>
              <a:sym typeface="Prompt"/>
            </a:endParaRPr>
          </a:p>
        </p:txBody>
      </p:sp>
      <p:sp>
        <p:nvSpPr>
          <p:cNvPr id="392" name="Google Shape;392;p38"/>
          <p:cNvSpPr txBox="1"/>
          <p:nvPr>
            <p:ph idx="2" type="ctrTitle"/>
          </p:nvPr>
        </p:nvSpPr>
        <p:spPr>
          <a:xfrm>
            <a:off x="604675" y="3697200"/>
            <a:ext cx="18384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600"/>
              <a:t>Execute Files</a:t>
            </a:r>
            <a:endParaRPr b="1" sz="1600">
              <a:latin typeface="Prompt"/>
              <a:ea typeface="Prompt"/>
              <a:cs typeface="Prompt"/>
              <a:sym typeface="Prompt"/>
            </a:endParaRPr>
          </a:p>
        </p:txBody>
      </p:sp>
      <p:sp>
        <p:nvSpPr>
          <p:cNvPr id="393" name="Google Shape;393;p38"/>
          <p:cNvSpPr txBox="1"/>
          <p:nvPr>
            <p:ph idx="2" type="ctrTitle"/>
          </p:nvPr>
        </p:nvSpPr>
        <p:spPr>
          <a:xfrm>
            <a:off x="3220750" y="3697200"/>
            <a:ext cx="24426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600"/>
              <a:t>Exfiltrate Data</a:t>
            </a:r>
            <a:endParaRPr b="1" sz="1600">
              <a:latin typeface="Prompt"/>
              <a:ea typeface="Prompt"/>
              <a:cs typeface="Prompt"/>
              <a:sym typeface="Prompt"/>
            </a:endParaRPr>
          </a:p>
        </p:txBody>
      </p:sp>
      <p:sp>
        <p:nvSpPr>
          <p:cNvPr id="394" name="Google Shape;394;p38"/>
          <p:cNvSpPr txBox="1"/>
          <p:nvPr>
            <p:ph idx="2" type="ctrTitle"/>
          </p:nvPr>
        </p:nvSpPr>
        <p:spPr>
          <a:xfrm>
            <a:off x="5996650" y="3697200"/>
            <a:ext cx="30831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600"/>
              <a:t>Ransomware</a:t>
            </a:r>
            <a:endParaRPr b="1" sz="1600">
              <a:latin typeface="Prompt"/>
              <a:ea typeface="Prompt"/>
              <a:cs typeface="Prompt"/>
              <a:sym typeface="Prompt"/>
            </a:endParaRPr>
          </a:p>
        </p:txBody>
      </p:sp>
      <p:grpSp>
        <p:nvGrpSpPr>
          <p:cNvPr id="395" name="Google Shape;395;p38"/>
          <p:cNvGrpSpPr/>
          <p:nvPr/>
        </p:nvGrpSpPr>
        <p:grpSpPr>
          <a:xfrm>
            <a:off x="881141" y="1489705"/>
            <a:ext cx="675312" cy="644717"/>
            <a:chOff x="4126815" y="2760704"/>
            <a:chExt cx="380393" cy="363118"/>
          </a:xfrm>
        </p:grpSpPr>
        <p:sp>
          <p:nvSpPr>
            <p:cNvPr id="396" name="Google Shape;396;p38"/>
            <p:cNvSpPr/>
            <p:nvPr/>
          </p:nvSpPr>
          <p:spPr>
            <a:xfrm>
              <a:off x="4219825" y="2822435"/>
              <a:ext cx="103267" cy="29056"/>
            </a:xfrm>
            <a:custGeom>
              <a:rect b="b" l="l" r="r" t="t"/>
              <a:pathLst>
                <a:path extrusionOk="0" h="915" w="3252">
                  <a:moveTo>
                    <a:pt x="1620" y="0"/>
                  </a:moveTo>
                  <a:cubicBezTo>
                    <a:pt x="1025" y="0"/>
                    <a:pt x="477" y="215"/>
                    <a:pt x="60" y="631"/>
                  </a:cubicBezTo>
                  <a:cubicBezTo>
                    <a:pt x="1" y="691"/>
                    <a:pt x="1" y="810"/>
                    <a:pt x="60" y="869"/>
                  </a:cubicBezTo>
                  <a:cubicBezTo>
                    <a:pt x="90" y="899"/>
                    <a:pt x="132" y="914"/>
                    <a:pt x="175" y="914"/>
                  </a:cubicBezTo>
                  <a:cubicBezTo>
                    <a:pt x="218" y="914"/>
                    <a:pt x="263" y="899"/>
                    <a:pt x="298" y="869"/>
                  </a:cubicBezTo>
                  <a:cubicBezTo>
                    <a:pt x="656" y="512"/>
                    <a:pt x="1120" y="322"/>
                    <a:pt x="1620" y="322"/>
                  </a:cubicBezTo>
                  <a:cubicBezTo>
                    <a:pt x="2132" y="322"/>
                    <a:pt x="2596" y="512"/>
                    <a:pt x="2953" y="869"/>
                  </a:cubicBezTo>
                  <a:cubicBezTo>
                    <a:pt x="2983" y="899"/>
                    <a:pt x="3028" y="914"/>
                    <a:pt x="3073" y="914"/>
                  </a:cubicBezTo>
                  <a:cubicBezTo>
                    <a:pt x="3117" y="914"/>
                    <a:pt x="3162" y="899"/>
                    <a:pt x="3192" y="869"/>
                  </a:cubicBezTo>
                  <a:cubicBezTo>
                    <a:pt x="3251" y="810"/>
                    <a:pt x="3251" y="691"/>
                    <a:pt x="3192" y="631"/>
                  </a:cubicBezTo>
                  <a:cubicBezTo>
                    <a:pt x="2775" y="215"/>
                    <a:pt x="2215" y="0"/>
                    <a:pt x="1620"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8"/>
            <p:cNvSpPr/>
            <p:nvPr/>
          </p:nvSpPr>
          <p:spPr>
            <a:xfrm>
              <a:off x="4126815" y="2760704"/>
              <a:ext cx="380393" cy="363118"/>
            </a:xfrm>
            <a:custGeom>
              <a:rect b="b" l="l" r="r" t="t"/>
              <a:pathLst>
                <a:path extrusionOk="0" h="11435" w="11979">
                  <a:moveTo>
                    <a:pt x="7621" y="6921"/>
                  </a:moveTo>
                  <a:lnTo>
                    <a:pt x="8061" y="7373"/>
                  </a:lnTo>
                  <a:lnTo>
                    <a:pt x="7787" y="7659"/>
                  </a:lnTo>
                  <a:lnTo>
                    <a:pt x="7335" y="7207"/>
                  </a:lnTo>
                  <a:cubicBezTo>
                    <a:pt x="7442" y="7123"/>
                    <a:pt x="7526" y="7016"/>
                    <a:pt x="7621" y="6921"/>
                  </a:cubicBezTo>
                  <a:close/>
                  <a:moveTo>
                    <a:pt x="4552" y="328"/>
                  </a:moveTo>
                  <a:cubicBezTo>
                    <a:pt x="5525" y="328"/>
                    <a:pt x="6496" y="700"/>
                    <a:pt x="7228" y="1444"/>
                  </a:cubicBezTo>
                  <a:cubicBezTo>
                    <a:pt x="8645" y="2861"/>
                    <a:pt x="8704" y="5076"/>
                    <a:pt x="7466" y="6564"/>
                  </a:cubicBezTo>
                  <a:cubicBezTo>
                    <a:pt x="7311" y="6766"/>
                    <a:pt x="7156" y="6909"/>
                    <a:pt x="6978" y="7064"/>
                  </a:cubicBezTo>
                  <a:cubicBezTo>
                    <a:pt x="6279" y="7651"/>
                    <a:pt x="5417" y="7944"/>
                    <a:pt x="4554" y="7944"/>
                  </a:cubicBezTo>
                  <a:cubicBezTo>
                    <a:pt x="3579" y="7944"/>
                    <a:pt x="2603" y="7571"/>
                    <a:pt x="1858" y="6826"/>
                  </a:cubicBezTo>
                  <a:cubicBezTo>
                    <a:pt x="370" y="5338"/>
                    <a:pt x="370" y="2921"/>
                    <a:pt x="1858" y="1444"/>
                  </a:cubicBezTo>
                  <a:cubicBezTo>
                    <a:pt x="2602" y="700"/>
                    <a:pt x="3579" y="328"/>
                    <a:pt x="4552" y="328"/>
                  </a:cubicBezTo>
                  <a:close/>
                  <a:moveTo>
                    <a:pt x="8518" y="7440"/>
                  </a:moveTo>
                  <a:cubicBezTo>
                    <a:pt x="8550" y="7440"/>
                    <a:pt x="8580" y="7453"/>
                    <a:pt x="8597" y="7481"/>
                  </a:cubicBezTo>
                  <a:lnTo>
                    <a:pt x="9061" y="7897"/>
                  </a:lnTo>
                  <a:lnTo>
                    <a:pt x="8276" y="8683"/>
                  </a:lnTo>
                  <a:lnTo>
                    <a:pt x="7883" y="8195"/>
                  </a:lnTo>
                  <a:cubicBezTo>
                    <a:pt x="7847" y="8135"/>
                    <a:pt x="7847" y="8052"/>
                    <a:pt x="7883" y="8016"/>
                  </a:cubicBezTo>
                  <a:lnTo>
                    <a:pt x="8418" y="7481"/>
                  </a:lnTo>
                  <a:cubicBezTo>
                    <a:pt x="8444" y="7456"/>
                    <a:pt x="8482" y="7440"/>
                    <a:pt x="8518" y="7440"/>
                  </a:cubicBezTo>
                  <a:close/>
                  <a:moveTo>
                    <a:pt x="9335" y="8100"/>
                  </a:moveTo>
                  <a:lnTo>
                    <a:pt x="11252" y="9779"/>
                  </a:lnTo>
                  <a:cubicBezTo>
                    <a:pt x="11574" y="10064"/>
                    <a:pt x="11597" y="10576"/>
                    <a:pt x="11276" y="10886"/>
                  </a:cubicBezTo>
                  <a:cubicBezTo>
                    <a:pt x="11128" y="11033"/>
                    <a:pt x="10940" y="11105"/>
                    <a:pt x="10752" y="11105"/>
                  </a:cubicBezTo>
                  <a:cubicBezTo>
                    <a:pt x="10544" y="11105"/>
                    <a:pt x="10336" y="11018"/>
                    <a:pt x="10181" y="10850"/>
                  </a:cubicBezTo>
                  <a:lnTo>
                    <a:pt x="8514" y="8921"/>
                  </a:lnTo>
                  <a:lnTo>
                    <a:pt x="9335" y="8100"/>
                  </a:lnTo>
                  <a:close/>
                  <a:moveTo>
                    <a:pt x="4543" y="1"/>
                  </a:moveTo>
                  <a:cubicBezTo>
                    <a:pt x="3483" y="1"/>
                    <a:pt x="2424" y="402"/>
                    <a:pt x="1620" y="1206"/>
                  </a:cubicBezTo>
                  <a:cubicBezTo>
                    <a:pt x="1" y="2837"/>
                    <a:pt x="1" y="5457"/>
                    <a:pt x="1620" y="7064"/>
                  </a:cubicBezTo>
                  <a:cubicBezTo>
                    <a:pt x="2431" y="7875"/>
                    <a:pt x="3489" y="8272"/>
                    <a:pt x="4543" y="8272"/>
                  </a:cubicBezTo>
                  <a:cubicBezTo>
                    <a:pt x="5440" y="8272"/>
                    <a:pt x="6334" y="7985"/>
                    <a:pt x="7073" y="7421"/>
                  </a:cubicBezTo>
                  <a:lnTo>
                    <a:pt x="7561" y="7909"/>
                  </a:lnTo>
                  <a:cubicBezTo>
                    <a:pt x="7490" y="8076"/>
                    <a:pt x="7502" y="8278"/>
                    <a:pt x="7633" y="8409"/>
                  </a:cubicBezTo>
                  <a:lnTo>
                    <a:pt x="9954" y="11064"/>
                  </a:lnTo>
                  <a:cubicBezTo>
                    <a:pt x="10171" y="11312"/>
                    <a:pt x="10471" y="11434"/>
                    <a:pt x="10771" y="11434"/>
                  </a:cubicBezTo>
                  <a:cubicBezTo>
                    <a:pt x="11049" y="11434"/>
                    <a:pt x="11326" y="11330"/>
                    <a:pt x="11538" y="11124"/>
                  </a:cubicBezTo>
                  <a:cubicBezTo>
                    <a:pt x="11978" y="10671"/>
                    <a:pt x="11955" y="9945"/>
                    <a:pt x="11478" y="9540"/>
                  </a:cubicBezTo>
                  <a:lnTo>
                    <a:pt x="8823" y="7219"/>
                  </a:lnTo>
                  <a:cubicBezTo>
                    <a:pt x="8737" y="7139"/>
                    <a:pt x="8629" y="7104"/>
                    <a:pt x="8522" y="7104"/>
                  </a:cubicBezTo>
                  <a:cubicBezTo>
                    <a:pt x="8453" y="7104"/>
                    <a:pt x="8384" y="7119"/>
                    <a:pt x="8323" y="7147"/>
                  </a:cubicBezTo>
                  <a:lnTo>
                    <a:pt x="7823" y="6659"/>
                  </a:lnTo>
                  <a:cubicBezTo>
                    <a:pt x="9073" y="5052"/>
                    <a:pt x="8978" y="2694"/>
                    <a:pt x="7466" y="1206"/>
                  </a:cubicBezTo>
                  <a:cubicBezTo>
                    <a:pt x="6662" y="402"/>
                    <a:pt x="5603" y="1"/>
                    <a:pt x="4543"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8"/>
            <p:cNvSpPr/>
            <p:nvPr/>
          </p:nvSpPr>
          <p:spPr>
            <a:xfrm>
              <a:off x="4278826" y="2791379"/>
              <a:ext cx="103998" cy="201962"/>
            </a:xfrm>
            <a:custGeom>
              <a:rect b="b" l="l" r="r" t="t"/>
              <a:pathLst>
                <a:path extrusionOk="0" h="6360" w="3275">
                  <a:moveTo>
                    <a:pt x="191" y="0"/>
                  </a:moveTo>
                  <a:cubicBezTo>
                    <a:pt x="106" y="0"/>
                    <a:pt x="35" y="59"/>
                    <a:pt x="24" y="157"/>
                  </a:cubicBezTo>
                  <a:cubicBezTo>
                    <a:pt x="0" y="264"/>
                    <a:pt x="60" y="335"/>
                    <a:pt x="167" y="347"/>
                  </a:cubicBezTo>
                  <a:cubicBezTo>
                    <a:pt x="798" y="442"/>
                    <a:pt x="1345" y="716"/>
                    <a:pt x="1786" y="1169"/>
                  </a:cubicBezTo>
                  <a:cubicBezTo>
                    <a:pt x="2905" y="2288"/>
                    <a:pt x="2905" y="4110"/>
                    <a:pt x="1786" y="5229"/>
                  </a:cubicBezTo>
                  <a:cubicBezTo>
                    <a:pt x="1345" y="5645"/>
                    <a:pt x="774" y="5931"/>
                    <a:pt x="167" y="6015"/>
                  </a:cubicBezTo>
                  <a:cubicBezTo>
                    <a:pt x="83" y="6038"/>
                    <a:pt x="24" y="6122"/>
                    <a:pt x="24" y="6217"/>
                  </a:cubicBezTo>
                  <a:cubicBezTo>
                    <a:pt x="36" y="6300"/>
                    <a:pt x="107" y="6360"/>
                    <a:pt x="179" y="6360"/>
                  </a:cubicBezTo>
                  <a:lnTo>
                    <a:pt x="214" y="6360"/>
                  </a:lnTo>
                  <a:cubicBezTo>
                    <a:pt x="917" y="6253"/>
                    <a:pt x="1536" y="5943"/>
                    <a:pt x="2024" y="5455"/>
                  </a:cubicBezTo>
                  <a:cubicBezTo>
                    <a:pt x="3274" y="4205"/>
                    <a:pt x="3274" y="2169"/>
                    <a:pt x="2024" y="919"/>
                  </a:cubicBezTo>
                  <a:cubicBezTo>
                    <a:pt x="1536" y="419"/>
                    <a:pt x="917" y="109"/>
                    <a:pt x="214" y="2"/>
                  </a:cubicBezTo>
                  <a:cubicBezTo>
                    <a:pt x="206" y="1"/>
                    <a:pt x="198" y="0"/>
                    <a:pt x="191"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8"/>
            <p:cNvSpPr/>
            <p:nvPr/>
          </p:nvSpPr>
          <p:spPr>
            <a:xfrm>
              <a:off x="4159332" y="2791379"/>
              <a:ext cx="105903" cy="201962"/>
            </a:xfrm>
            <a:custGeom>
              <a:rect b="b" l="l" r="r" t="t"/>
              <a:pathLst>
                <a:path extrusionOk="0" h="6360" w="3335">
                  <a:moveTo>
                    <a:pt x="3162" y="1"/>
                  </a:moveTo>
                  <a:cubicBezTo>
                    <a:pt x="3156" y="1"/>
                    <a:pt x="3150" y="1"/>
                    <a:pt x="3144" y="2"/>
                  </a:cubicBezTo>
                  <a:cubicBezTo>
                    <a:pt x="2430" y="61"/>
                    <a:pt x="1775" y="383"/>
                    <a:pt x="1251" y="895"/>
                  </a:cubicBezTo>
                  <a:cubicBezTo>
                    <a:pt x="1" y="2145"/>
                    <a:pt x="1" y="4193"/>
                    <a:pt x="1251" y="5443"/>
                  </a:cubicBezTo>
                  <a:cubicBezTo>
                    <a:pt x="1775" y="5955"/>
                    <a:pt x="2430" y="6277"/>
                    <a:pt x="3144" y="6360"/>
                  </a:cubicBezTo>
                  <a:lnTo>
                    <a:pt x="3156" y="6360"/>
                  </a:lnTo>
                  <a:cubicBezTo>
                    <a:pt x="3251" y="6360"/>
                    <a:pt x="3311" y="6300"/>
                    <a:pt x="3323" y="6217"/>
                  </a:cubicBezTo>
                  <a:cubicBezTo>
                    <a:pt x="3334" y="6122"/>
                    <a:pt x="3263" y="6038"/>
                    <a:pt x="3168" y="6038"/>
                  </a:cubicBezTo>
                  <a:cubicBezTo>
                    <a:pt x="2537" y="5955"/>
                    <a:pt x="1941" y="5681"/>
                    <a:pt x="1477" y="5217"/>
                  </a:cubicBezTo>
                  <a:cubicBezTo>
                    <a:pt x="358" y="4098"/>
                    <a:pt x="358" y="2264"/>
                    <a:pt x="1477" y="1157"/>
                  </a:cubicBezTo>
                  <a:cubicBezTo>
                    <a:pt x="1941" y="692"/>
                    <a:pt x="2513" y="407"/>
                    <a:pt x="3168" y="335"/>
                  </a:cubicBezTo>
                  <a:cubicBezTo>
                    <a:pt x="3263" y="311"/>
                    <a:pt x="3334" y="240"/>
                    <a:pt x="3323" y="157"/>
                  </a:cubicBezTo>
                  <a:cubicBezTo>
                    <a:pt x="3312" y="68"/>
                    <a:pt x="3239" y="1"/>
                    <a:pt x="3162"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 name="Google Shape;400;p38"/>
          <p:cNvGrpSpPr/>
          <p:nvPr/>
        </p:nvGrpSpPr>
        <p:grpSpPr>
          <a:xfrm>
            <a:off x="3708300" y="1460740"/>
            <a:ext cx="776759" cy="702646"/>
            <a:chOff x="2633105" y="2431859"/>
            <a:chExt cx="363243" cy="328585"/>
          </a:xfrm>
        </p:grpSpPr>
        <p:sp>
          <p:nvSpPr>
            <p:cNvPr id="401" name="Google Shape;401;p38"/>
            <p:cNvSpPr/>
            <p:nvPr/>
          </p:nvSpPr>
          <p:spPr>
            <a:xfrm>
              <a:off x="2633105" y="2498260"/>
              <a:ext cx="250462" cy="262184"/>
            </a:xfrm>
            <a:custGeom>
              <a:rect b="b" l="l" r="r" t="t"/>
              <a:pathLst>
                <a:path extrusionOk="0" h="8276" w="7906">
                  <a:moveTo>
                    <a:pt x="5322" y="6644"/>
                  </a:moveTo>
                  <a:lnTo>
                    <a:pt x="5465" y="7263"/>
                  </a:lnTo>
                  <a:lnTo>
                    <a:pt x="4560" y="7263"/>
                  </a:lnTo>
                  <a:lnTo>
                    <a:pt x="4691" y="6644"/>
                  </a:lnTo>
                  <a:close/>
                  <a:moveTo>
                    <a:pt x="6465" y="7608"/>
                  </a:moveTo>
                  <a:lnTo>
                    <a:pt x="6465" y="7954"/>
                  </a:lnTo>
                  <a:lnTo>
                    <a:pt x="3548" y="7954"/>
                  </a:lnTo>
                  <a:lnTo>
                    <a:pt x="3548" y="7608"/>
                  </a:lnTo>
                  <a:close/>
                  <a:moveTo>
                    <a:pt x="167" y="0"/>
                  </a:moveTo>
                  <a:cubicBezTo>
                    <a:pt x="84" y="0"/>
                    <a:pt x="0" y="72"/>
                    <a:pt x="0" y="167"/>
                  </a:cubicBezTo>
                  <a:lnTo>
                    <a:pt x="0" y="6489"/>
                  </a:lnTo>
                  <a:cubicBezTo>
                    <a:pt x="0" y="6585"/>
                    <a:pt x="84" y="6656"/>
                    <a:pt x="167" y="6656"/>
                  </a:cubicBezTo>
                  <a:lnTo>
                    <a:pt x="4346" y="6656"/>
                  </a:lnTo>
                  <a:lnTo>
                    <a:pt x="4203" y="7287"/>
                  </a:lnTo>
                  <a:lnTo>
                    <a:pt x="3370" y="7287"/>
                  </a:lnTo>
                  <a:cubicBezTo>
                    <a:pt x="3274" y="7287"/>
                    <a:pt x="3203" y="7358"/>
                    <a:pt x="3203" y="7442"/>
                  </a:cubicBezTo>
                  <a:lnTo>
                    <a:pt x="3203" y="8120"/>
                  </a:lnTo>
                  <a:cubicBezTo>
                    <a:pt x="3203" y="8204"/>
                    <a:pt x="3274" y="8275"/>
                    <a:pt x="3370" y="8275"/>
                  </a:cubicBezTo>
                  <a:lnTo>
                    <a:pt x="6632" y="8275"/>
                  </a:lnTo>
                  <a:cubicBezTo>
                    <a:pt x="6715" y="8275"/>
                    <a:pt x="6787" y="8204"/>
                    <a:pt x="6787" y="8120"/>
                  </a:cubicBezTo>
                  <a:lnTo>
                    <a:pt x="6787" y="7442"/>
                  </a:lnTo>
                  <a:cubicBezTo>
                    <a:pt x="6787" y="7358"/>
                    <a:pt x="6715" y="7287"/>
                    <a:pt x="6632" y="7287"/>
                  </a:cubicBezTo>
                  <a:lnTo>
                    <a:pt x="5787" y="7287"/>
                  </a:lnTo>
                  <a:lnTo>
                    <a:pt x="5644" y="6656"/>
                  </a:lnTo>
                  <a:lnTo>
                    <a:pt x="7727" y="6656"/>
                  </a:lnTo>
                  <a:cubicBezTo>
                    <a:pt x="7823" y="6656"/>
                    <a:pt x="7894" y="6585"/>
                    <a:pt x="7894" y="6489"/>
                  </a:cubicBezTo>
                  <a:cubicBezTo>
                    <a:pt x="7906" y="6394"/>
                    <a:pt x="7834" y="6311"/>
                    <a:pt x="7739" y="6311"/>
                  </a:cubicBezTo>
                  <a:lnTo>
                    <a:pt x="345" y="6311"/>
                  </a:lnTo>
                  <a:lnTo>
                    <a:pt x="345" y="334"/>
                  </a:lnTo>
                  <a:lnTo>
                    <a:pt x="4763" y="334"/>
                  </a:lnTo>
                  <a:cubicBezTo>
                    <a:pt x="4858" y="334"/>
                    <a:pt x="4929" y="262"/>
                    <a:pt x="4929" y="167"/>
                  </a:cubicBezTo>
                  <a:cubicBezTo>
                    <a:pt x="4929" y="72"/>
                    <a:pt x="4858" y="0"/>
                    <a:pt x="4763"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8"/>
            <p:cNvSpPr/>
            <p:nvPr/>
          </p:nvSpPr>
          <p:spPr>
            <a:xfrm>
              <a:off x="2772655" y="2680800"/>
              <a:ext cx="38491" cy="10613"/>
            </a:xfrm>
            <a:custGeom>
              <a:rect b="b" l="l" r="r" t="t"/>
              <a:pathLst>
                <a:path extrusionOk="0" h="335" w="1215">
                  <a:moveTo>
                    <a:pt x="167" y="1"/>
                  </a:moveTo>
                  <a:cubicBezTo>
                    <a:pt x="84" y="1"/>
                    <a:pt x="0" y="72"/>
                    <a:pt x="0" y="168"/>
                  </a:cubicBezTo>
                  <a:cubicBezTo>
                    <a:pt x="0" y="251"/>
                    <a:pt x="84" y="334"/>
                    <a:pt x="167" y="334"/>
                  </a:cubicBezTo>
                  <a:lnTo>
                    <a:pt x="1048" y="334"/>
                  </a:lnTo>
                  <a:cubicBezTo>
                    <a:pt x="1132" y="334"/>
                    <a:pt x="1215" y="251"/>
                    <a:pt x="1215" y="168"/>
                  </a:cubicBezTo>
                  <a:cubicBezTo>
                    <a:pt x="1215" y="72"/>
                    <a:pt x="1132" y="1"/>
                    <a:pt x="1048"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8"/>
            <p:cNvSpPr/>
            <p:nvPr/>
          </p:nvSpPr>
          <p:spPr>
            <a:xfrm>
              <a:off x="2729286" y="2583131"/>
              <a:ext cx="35862" cy="35862"/>
            </a:xfrm>
            <a:custGeom>
              <a:rect b="b" l="l" r="r" t="t"/>
              <a:pathLst>
                <a:path extrusionOk="0" h="1132" w="1132">
                  <a:moveTo>
                    <a:pt x="798" y="334"/>
                  </a:moveTo>
                  <a:lnTo>
                    <a:pt x="798" y="810"/>
                  </a:lnTo>
                  <a:lnTo>
                    <a:pt x="334" y="810"/>
                  </a:lnTo>
                  <a:lnTo>
                    <a:pt x="334" y="334"/>
                  </a:lnTo>
                  <a:close/>
                  <a:moveTo>
                    <a:pt x="167" y="0"/>
                  </a:moveTo>
                  <a:cubicBezTo>
                    <a:pt x="84" y="0"/>
                    <a:pt x="0" y="84"/>
                    <a:pt x="0" y="167"/>
                  </a:cubicBezTo>
                  <a:lnTo>
                    <a:pt x="0" y="977"/>
                  </a:lnTo>
                  <a:cubicBezTo>
                    <a:pt x="0" y="1060"/>
                    <a:pt x="84" y="1131"/>
                    <a:pt x="167" y="1131"/>
                  </a:cubicBezTo>
                  <a:lnTo>
                    <a:pt x="953" y="1131"/>
                  </a:lnTo>
                  <a:cubicBezTo>
                    <a:pt x="1048" y="1131"/>
                    <a:pt x="1119" y="1060"/>
                    <a:pt x="1119" y="977"/>
                  </a:cubicBezTo>
                  <a:lnTo>
                    <a:pt x="1119" y="167"/>
                  </a:lnTo>
                  <a:cubicBezTo>
                    <a:pt x="1131" y="84"/>
                    <a:pt x="1060" y="0"/>
                    <a:pt x="953"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8"/>
            <p:cNvSpPr/>
            <p:nvPr/>
          </p:nvSpPr>
          <p:spPr>
            <a:xfrm>
              <a:off x="2774176" y="2583131"/>
              <a:ext cx="35482" cy="35862"/>
            </a:xfrm>
            <a:custGeom>
              <a:rect b="b" l="l" r="r" t="t"/>
              <a:pathLst>
                <a:path extrusionOk="0" h="1132" w="1120">
                  <a:moveTo>
                    <a:pt x="786" y="334"/>
                  </a:moveTo>
                  <a:lnTo>
                    <a:pt x="786" y="810"/>
                  </a:lnTo>
                  <a:lnTo>
                    <a:pt x="333" y="810"/>
                  </a:lnTo>
                  <a:lnTo>
                    <a:pt x="333" y="334"/>
                  </a:lnTo>
                  <a:close/>
                  <a:moveTo>
                    <a:pt x="167" y="0"/>
                  </a:moveTo>
                  <a:cubicBezTo>
                    <a:pt x="72" y="0"/>
                    <a:pt x="0" y="84"/>
                    <a:pt x="0" y="167"/>
                  </a:cubicBezTo>
                  <a:lnTo>
                    <a:pt x="0" y="977"/>
                  </a:lnTo>
                  <a:cubicBezTo>
                    <a:pt x="0" y="1060"/>
                    <a:pt x="72" y="1131"/>
                    <a:pt x="167" y="1131"/>
                  </a:cubicBezTo>
                  <a:lnTo>
                    <a:pt x="953" y="1131"/>
                  </a:lnTo>
                  <a:cubicBezTo>
                    <a:pt x="1048" y="1131"/>
                    <a:pt x="1119" y="1060"/>
                    <a:pt x="1119" y="977"/>
                  </a:cubicBezTo>
                  <a:lnTo>
                    <a:pt x="1119" y="167"/>
                  </a:lnTo>
                  <a:cubicBezTo>
                    <a:pt x="1119" y="84"/>
                    <a:pt x="1036" y="0"/>
                    <a:pt x="953"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8"/>
            <p:cNvSpPr/>
            <p:nvPr/>
          </p:nvSpPr>
          <p:spPr>
            <a:xfrm>
              <a:off x="2817926" y="2583131"/>
              <a:ext cx="35862" cy="35862"/>
            </a:xfrm>
            <a:custGeom>
              <a:rect b="b" l="l" r="r" t="t"/>
              <a:pathLst>
                <a:path extrusionOk="0" h="1132" w="1132">
                  <a:moveTo>
                    <a:pt x="798" y="334"/>
                  </a:moveTo>
                  <a:lnTo>
                    <a:pt x="798" y="810"/>
                  </a:lnTo>
                  <a:lnTo>
                    <a:pt x="334" y="810"/>
                  </a:lnTo>
                  <a:lnTo>
                    <a:pt x="334" y="334"/>
                  </a:lnTo>
                  <a:close/>
                  <a:moveTo>
                    <a:pt x="167" y="0"/>
                  </a:moveTo>
                  <a:cubicBezTo>
                    <a:pt x="84" y="0"/>
                    <a:pt x="0" y="84"/>
                    <a:pt x="0" y="167"/>
                  </a:cubicBezTo>
                  <a:lnTo>
                    <a:pt x="0" y="977"/>
                  </a:lnTo>
                  <a:cubicBezTo>
                    <a:pt x="0" y="1060"/>
                    <a:pt x="84" y="1131"/>
                    <a:pt x="167" y="1131"/>
                  </a:cubicBezTo>
                  <a:lnTo>
                    <a:pt x="953" y="1131"/>
                  </a:lnTo>
                  <a:cubicBezTo>
                    <a:pt x="1048" y="1131"/>
                    <a:pt x="1119" y="1060"/>
                    <a:pt x="1119" y="977"/>
                  </a:cubicBezTo>
                  <a:lnTo>
                    <a:pt x="1119" y="167"/>
                  </a:lnTo>
                  <a:cubicBezTo>
                    <a:pt x="1131" y="84"/>
                    <a:pt x="1060" y="0"/>
                    <a:pt x="953"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8"/>
            <p:cNvSpPr/>
            <p:nvPr/>
          </p:nvSpPr>
          <p:spPr>
            <a:xfrm>
              <a:off x="2653475" y="2431859"/>
              <a:ext cx="342873" cy="275394"/>
            </a:xfrm>
            <a:custGeom>
              <a:rect b="b" l="l" r="r" t="t"/>
              <a:pathLst>
                <a:path extrusionOk="0" h="8693" w="10823">
                  <a:moveTo>
                    <a:pt x="6429" y="3001"/>
                  </a:moveTo>
                  <a:cubicBezTo>
                    <a:pt x="6715" y="3870"/>
                    <a:pt x="7489" y="4513"/>
                    <a:pt x="8406" y="4585"/>
                  </a:cubicBezTo>
                  <a:lnTo>
                    <a:pt x="8406" y="7359"/>
                  </a:lnTo>
                  <a:lnTo>
                    <a:pt x="310" y="7359"/>
                  </a:lnTo>
                  <a:lnTo>
                    <a:pt x="310" y="3001"/>
                  </a:lnTo>
                  <a:close/>
                  <a:moveTo>
                    <a:pt x="8608" y="1"/>
                  </a:moveTo>
                  <a:cubicBezTo>
                    <a:pt x="7430" y="1"/>
                    <a:pt x="6477" y="906"/>
                    <a:pt x="6358" y="2073"/>
                  </a:cubicBezTo>
                  <a:lnTo>
                    <a:pt x="4798" y="2073"/>
                  </a:lnTo>
                  <a:cubicBezTo>
                    <a:pt x="4703" y="2073"/>
                    <a:pt x="4632" y="2144"/>
                    <a:pt x="4632" y="2239"/>
                  </a:cubicBezTo>
                  <a:cubicBezTo>
                    <a:pt x="4632" y="2323"/>
                    <a:pt x="4703" y="2394"/>
                    <a:pt x="4798" y="2394"/>
                  </a:cubicBezTo>
                  <a:lnTo>
                    <a:pt x="6334" y="2394"/>
                  </a:lnTo>
                  <a:cubicBezTo>
                    <a:pt x="6334" y="2489"/>
                    <a:pt x="6358" y="2561"/>
                    <a:pt x="6370" y="2656"/>
                  </a:cubicBezTo>
                  <a:lnTo>
                    <a:pt x="167" y="2656"/>
                  </a:lnTo>
                  <a:cubicBezTo>
                    <a:pt x="72" y="2656"/>
                    <a:pt x="0" y="2727"/>
                    <a:pt x="0" y="2811"/>
                  </a:cubicBezTo>
                  <a:lnTo>
                    <a:pt x="0" y="7502"/>
                  </a:lnTo>
                  <a:cubicBezTo>
                    <a:pt x="0" y="7597"/>
                    <a:pt x="72" y="7668"/>
                    <a:pt x="167" y="7668"/>
                  </a:cubicBezTo>
                  <a:lnTo>
                    <a:pt x="8608" y="7668"/>
                  </a:lnTo>
                  <a:cubicBezTo>
                    <a:pt x="8692" y="7668"/>
                    <a:pt x="8763" y="7597"/>
                    <a:pt x="8763" y="7502"/>
                  </a:cubicBezTo>
                  <a:lnTo>
                    <a:pt x="8763" y="4561"/>
                  </a:lnTo>
                  <a:cubicBezTo>
                    <a:pt x="8858" y="4561"/>
                    <a:pt x="8966" y="4537"/>
                    <a:pt x="9049" y="4513"/>
                  </a:cubicBezTo>
                  <a:lnTo>
                    <a:pt x="9049" y="8371"/>
                  </a:lnTo>
                  <a:lnTo>
                    <a:pt x="7787" y="8371"/>
                  </a:lnTo>
                  <a:cubicBezTo>
                    <a:pt x="7692" y="8371"/>
                    <a:pt x="7620" y="8442"/>
                    <a:pt x="7620" y="8526"/>
                  </a:cubicBezTo>
                  <a:cubicBezTo>
                    <a:pt x="7620" y="8621"/>
                    <a:pt x="7692" y="8692"/>
                    <a:pt x="7787" y="8692"/>
                  </a:cubicBezTo>
                  <a:lnTo>
                    <a:pt x="9216" y="8692"/>
                  </a:lnTo>
                  <a:cubicBezTo>
                    <a:pt x="9299" y="8692"/>
                    <a:pt x="9382" y="8621"/>
                    <a:pt x="9382" y="8526"/>
                  </a:cubicBezTo>
                  <a:lnTo>
                    <a:pt x="9382" y="4406"/>
                  </a:lnTo>
                  <a:cubicBezTo>
                    <a:pt x="9632" y="4323"/>
                    <a:pt x="9858" y="4180"/>
                    <a:pt x="10061" y="4001"/>
                  </a:cubicBezTo>
                  <a:cubicBezTo>
                    <a:pt x="10466" y="3644"/>
                    <a:pt x="10728" y="3168"/>
                    <a:pt x="10823" y="2632"/>
                  </a:cubicBezTo>
                  <a:cubicBezTo>
                    <a:pt x="10823" y="2596"/>
                    <a:pt x="10763" y="2501"/>
                    <a:pt x="10668" y="2489"/>
                  </a:cubicBezTo>
                  <a:cubicBezTo>
                    <a:pt x="10656" y="2486"/>
                    <a:pt x="10643" y="2484"/>
                    <a:pt x="10630" y="2484"/>
                  </a:cubicBezTo>
                  <a:cubicBezTo>
                    <a:pt x="10558" y="2484"/>
                    <a:pt x="10488" y="2539"/>
                    <a:pt x="10478" y="2620"/>
                  </a:cubicBezTo>
                  <a:cubicBezTo>
                    <a:pt x="10359" y="3358"/>
                    <a:pt x="9835" y="3942"/>
                    <a:pt x="9168" y="4156"/>
                  </a:cubicBezTo>
                  <a:lnTo>
                    <a:pt x="9144" y="4156"/>
                  </a:lnTo>
                  <a:cubicBezTo>
                    <a:pt x="8966" y="4216"/>
                    <a:pt x="8763" y="4239"/>
                    <a:pt x="8573" y="4239"/>
                  </a:cubicBezTo>
                  <a:cubicBezTo>
                    <a:pt x="7513" y="4239"/>
                    <a:pt x="6656" y="3358"/>
                    <a:pt x="6656" y="2287"/>
                  </a:cubicBezTo>
                  <a:cubicBezTo>
                    <a:pt x="6656" y="1215"/>
                    <a:pt x="7513" y="346"/>
                    <a:pt x="8573" y="346"/>
                  </a:cubicBezTo>
                  <a:cubicBezTo>
                    <a:pt x="9513" y="346"/>
                    <a:pt x="10335" y="1061"/>
                    <a:pt x="10478" y="1989"/>
                  </a:cubicBezTo>
                  <a:cubicBezTo>
                    <a:pt x="10490" y="2084"/>
                    <a:pt x="10585" y="2144"/>
                    <a:pt x="10668" y="2144"/>
                  </a:cubicBezTo>
                  <a:cubicBezTo>
                    <a:pt x="10763" y="2132"/>
                    <a:pt x="10823" y="2037"/>
                    <a:pt x="10823" y="1953"/>
                  </a:cubicBezTo>
                  <a:cubicBezTo>
                    <a:pt x="10751" y="1418"/>
                    <a:pt x="10478" y="918"/>
                    <a:pt x="10073" y="572"/>
                  </a:cubicBezTo>
                  <a:cubicBezTo>
                    <a:pt x="9656" y="215"/>
                    <a:pt x="9144" y="1"/>
                    <a:pt x="8608"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8"/>
            <p:cNvSpPr/>
            <p:nvPr/>
          </p:nvSpPr>
          <p:spPr>
            <a:xfrm>
              <a:off x="2881286" y="2460529"/>
              <a:ext cx="87532" cy="87912"/>
            </a:xfrm>
            <a:custGeom>
              <a:rect b="b" l="l" r="r" t="t"/>
              <a:pathLst>
                <a:path extrusionOk="0" h="2775" w="2763">
                  <a:moveTo>
                    <a:pt x="1414" y="703"/>
                  </a:moveTo>
                  <a:cubicBezTo>
                    <a:pt x="1786" y="703"/>
                    <a:pt x="2084" y="1020"/>
                    <a:pt x="2084" y="1406"/>
                  </a:cubicBezTo>
                  <a:cubicBezTo>
                    <a:pt x="2084" y="1787"/>
                    <a:pt x="1775" y="2108"/>
                    <a:pt x="1394" y="2108"/>
                  </a:cubicBezTo>
                  <a:cubicBezTo>
                    <a:pt x="1013" y="2108"/>
                    <a:pt x="715" y="1787"/>
                    <a:pt x="715" y="1406"/>
                  </a:cubicBezTo>
                  <a:cubicBezTo>
                    <a:pt x="715" y="1013"/>
                    <a:pt x="1024" y="703"/>
                    <a:pt x="1394" y="703"/>
                  </a:cubicBezTo>
                  <a:cubicBezTo>
                    <a:pt x="1400" y="703"/>
                    <a:pt x="1407" y="703"/>
                    <a:pt x="1414" y="703"/>
                  </a:cubicBezTo>
                  <a:close/>
                  <a:moveTo>
                    <a:pt x="1382" y="1"/>
                  </a:moveTo>
                  <a:cubicBezTo>
                    <a:pt x="1286" y="1"/>
                    <a:pt x="1215" y="72"/>
                    <a:pt x="1215" y="167"/>
                  </a:cubicBezTo>
                  <a:lnTo>
                    <a:pt x="1215" y="370"/>
                  </a:lnTo>
                  <a:cubicBezTo>
                    <a:pt x="1048" y="406"/>
                    <a:pt x="917" y="465"/>
                    <a:pt x="786" y="560"/>
                  </a:cubicBezTo>
                  <a:lnTo>
                    <a:pt x="632" y="406"/>
                  </a:lnTo>
                  <a:cubicBezTo>
                    <a:pt x="607" y="374"/>
                    <a:pt x="559" y="356"/>
                    <a:pt x="511" y="356"/>
                  </a:cubicBezTo>
                  <a:cubicBezTo>
                    <a:pt x="467" y="356"/>
                    <a:pt x="422" y="371"/>
                    <a:pt x="393" y="406"/>
                  </a:cubicBezTo>
                  <a:cubicBezTo>
                    <a:pt x="334" y="465"/>
                    <a:pt x="322" y="584"/>
                    <a:pt x="393" y="644"/>
                  </a:cubicBezTo>
                  <a:lnTo>
                    <a:pt x="548" y="798"/>
                  </a:lnTo>
                  <a:cubicBezTo>
                    <a:pt x="453" y="929"/>
                    <a:pt x="393" y="1072"/>
                    <a:pt x="370" y="1227"/>
                  </a:cubicBezTo>
                  <a:lnTo>
                    <a:pt x="155" y="1227"/>
                  </a:lnTo>
                  <a:cubicBezTo>
                    <a:pt x="72" y="1227"/>
                    <a:pt x="0" y="1299"/>
                    <a:pt x="0" y="1394"/>
                  </a:cubicBezTo>
                  <a:cubicBezTo>
                    <a:pt x="0" y="1477"/>
                    <a:pt x="72" y="1549"/>
                    <a:pt x="155" y="1549"/>
                  </a:cubicBezTo>
                  <a:lnTo>
                    <a:pt x="370" y="1549"/>
                  </a:lnTo>
                  <a:cubicBezTo>
                    <a:pt x="393" y="1715"/>
                    <a:pt x="453" y="1870"/>
                    <a:pt x="548" y="1989"/>
                  </a:cubicBezTo>
                  <a:lnTo>
                    <a:pt x="393" y="2132"/>
                  </a:lnTo>
                  <a:cubicBezTo>
                    <a:pt x="334" y="2191"/>
                    <a:pt x="334" y="2311"/>
                    <a:pt x="393" y="2370"/>
                  </a:cubicBezTo>
                  <a:cubicBezTo>
                    <a:pt x="429" y="2406"/>
                    <a:pt x="477" y="2418"/>
                    <a:pt x="512" y="2418"/>
                  </a:cubicBezTo>
                  <a:cubicBezTo>
                    <a:pt x="560" y="2418"/>
                    <a:pt x="608" y="2394"/>
                    <a:pt x="632" y="2370"/>
                  </a:cubicBezTo>
                  <a:lnTo>
                    <a:pt x="786" y="2227"/>
                  </a:lnTo>
                  <a:cubicBezTo>
                    <a:pt x="905" y="2311"/>
                    <a:pt x="1048" y="2370"/>
                    <a:pt x="1215" y="2406"/>
                  </a:cubicBezTo>
                  <a:lnTo>
                    <a:pt x="1215" y="2608"/>
                  </a:lnTo>
                  <a:cubicBezTo>
                    <a:pt x="1215" y="2703"/>
                    <a:pt x="1286" y="2775"/>
                    <a:pt x="1382" y="2775"/>
                  </a:cubicBezTo>
                  <a:cubicBezTo>
                    <a:pt x="1465" y="2775"/>
                    <a:pt x="1548" y="2703"/>
                    <a:pt x="1548" y="2608"/>
                  </a:cubicBezTo>
                  <a:lnTo>
                    <a:pt x="1548" y="2430"/>
                  </a:lnTo>
                  <a:cubicBezTo>
                    <a:pt x="1703" y="2394"/>
                    <a:pt x="1846" y="2346"/>
                    <a:pt x="1977" y="2251"/>
                  </a:cubicBezTo>
                  <a:lnTo>
                    <a:pt x="2120" y="2394"/>
                  </a:lnTo>
                  <a:cubicBezTo>
                    <a:pt x="2156" y="2430"/>
                    <a:pt x="2203" y="2442"/>
                    <a:pt x="2239" y="2442"/>
                  </a:cubicBezTo>
                  <a:cubicBezTo>
                    <a:pt x="2286" y="2442"/>
                    <a:pt x="2334" y="2430"/>
                    <a:pt x="2358" y="2394"/>
                  </a:cubicBezTo>
                  <a:cubicBezTo>
                    <a:pt x="2417" y="2346"/>
                    <a:pt x="2441" y="2215"/>
                    <a:pt x="2358" y="2156"/>
                  </a:cubicBezTo>
                  <a:lnTo>
                    <a:pt x="2215" y="2013"/>
                  </a:lnTo>
                  <a:cubicBezTo>
                    <a:pt x="2298" y="1882"/>
                    <a:pt x="2358" y="1727"/>
                    <a:pt x="2394" y="1584"/>
                  </a:cubicBezTo>
                  <a:lnTo>
                    <a:pt x="2596" y="1584"/>
                  </a:lnTo>
                  <a:cubicBezTo>
                    <a:pt x="2691" y="1584"/>
                    <a:pt x="2763" y="1501"/>
                    <a:pt x="2763" y="1418"/>
                  </a:cubicBezTo>
                  <a:cubicBezTo>
                    <a:pt x="2763" y="1299"/>
                    <a:pt x="2691" y="1227"/>
                    <a:pt x="2608" y="1227"/>
                  </a:cubicBezTo>
                  <a:lnTo>
                    <a:pt x="2394" y="1227"/>
                  </a:lnTo>
                  <a:cubicBezTo>
                    <a:pt x="2370" y="1060"/>
                    <a:pt x="2310" y="906"/>
                    <a:pt x="2215" y="798"/>
                  </a:cubicBezTo>
                  <a:lnTo>
                    <a:pt x="2370" y="644"/>
                  </a:lnTo>
                  <a:cubicBezTo>
                    <a:pt x="2417" y="584"/>
                    <a:pt x="2417" y="465"/>
                    <a:pt x="2370" y="406"/>
                  </a:cubicBezTo>
                  <a:cubicBezTo>
                    <a:pt x="2340" y="376"/>
                    <a:pt x="2292" y="361"/>
                    <a:pt x="2245" y="361"/>
                  </a:cubicBezTo>
                  <a:cubicBezTo>
                    <a:pt x="2197" y="361"/>
                    <a:pt x="2150" y="376"/>
                    <a:pt x="2120" y="406"/>
                  </a:cubicBezTo>
                  <a:lnTo>
                    <a:pt x="1977" y="560"/>
                  </a:lnTo>
                  <a:cubicBezTo>
                    <a:pt x="1858" y="465"/>
                    <a:pt x="1715" y="406"/>
                    <a:pt x="1548" y="370"/>
                  </a:cubicBezTo>
                  <a:lnTo>
                    <a:pt x="1548" y="167"/>
                  </a:lnTo>
                  <a:cubicBezTo>
                    <a:pt x="1548" y="72"/>
                    <a:pt x="1477" y="1"/>
                    <a:pt x="1382"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8"/>
            <p:cNvSpPr/>
            <p:nvPr/>
          </p:nvSpPr>
          <p:spPr>
            <a:xfrm>
              <a:off x="2908436" y="2488059"/>
              <a:ext cx="33612" cy="33993"/>
            </a:xfrm>
            <a:custGeom>
              <a:rect b="b" l="l" r="r" t="t"/>
              <a:pathLst>
                <a:path extrusionOk="0" h="1073" w="1061">
                  <a:moveTo>
                    <a:pt x="525" y="346"/>
                  </a:moveTo>
                  <a:cubicBezTo>
                    <a:pt x="632" y="346"/>
                    <a:pt x="715" y="430"/>
                    <a:pt x="715" y="537"/>
                  </a:cubicBezTo>
                  <a:cubicBezTo>
                    <a:pt x="715" y="632"/>
                    <a:pt x="632" y="727"/>
                    <a:pt x="525" y="727"/>
                  </a:cubicBezTo>
                  <a:cubicBezTo>
                    <a:pt x="417" y="727"/>
                    <a:pt x="334" y="632"/>
                    <a:pt x="334" y="537"/>
                  </a:cubicBezTo>
                  <a:cubicBezTo>
                    <a:pt x="334" y="430"/>
                    <a:pt x="417" y="346"/>
                    <a:pt x="525" y="346"/>
                  </a:cubicBezTo>
                  <a:close/>
                  <a:moveTo>
                    <a:pt x="525" y="1"/>
                  </a:moveTo>
                  <a:cubicBezTo>
                    <a:pt x="239" y="1"/>
                    <a:pt x="1" y="239"/>
                    <a:pt x="1" y="537"/>
                  </a:cubicBezTo>
                  <a:cubicBezTo>
                    <a:pt x="1" y="834"/>
                    <a:pt x="239" y="1072"/>
                    <a:pt x="525" y="1072"/>
                  </a:cubicBezTo>
                  <a:cubicBezTo>
                    <a:pt x="810" y="1072"/>
                    <a:pt x="1048" y="834"/>
                    <a:pt x="1048" y="537"/>
                  </a:cubicBezTo>
                  <a:cubicBezTo>
                    <a:pt x="1060" y="239"/>
                    <a:pt x="822" y="1"/>
                    <a:pt x="525"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9" name="Google Shape;409;p38"/>
          <p:cNvGrpSpPr/>
          <p:nvPr/>
        </p:nvGrpSpPr>
        <p:grpSpPr>
          <a:xfrm>
            <a:off x="6739907" y="1467351"/>
            <a:ext cx="675283" cy="599706"/>
            <a:chOff x="3584280" y="3699191"/>
            <a:chExt cx="358069" cy="317995"/>
          </a:xfrm>
        </p:grpSpPr>
        <p:sp>
          <p:nvSpPr>
            <p:cNvPr id="410" name="Google Shape;410;p38"/>
            <p:cNvSpPr/>
            <p:nvPr/>
          </p:nvSpPr>
          <p:spPr>
            <a:xfrm>
              <a:off x="3584280" y="3699191"/>
              <a:ext cx="358069" cy="317995"/>
            </a:xfrm>
            <a:custGeom>
              <a:rect b="b" l="l" r="r" t="t"/>
              <a:pathLst>
                <a:path extrusionOk="0" h="10014" w="11276">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8"/>
            <p:cNvSpPr/>
            <p:nvPr/>
          </p:nvSpPr>
          <p:spPr>
            <a:xfrm>
              <a:off x="3613400" y="3727167"/>
              <a:ext cx="299831" cy="261661"/>
            </a:xfrm>
            <a:custGeom>
              <a:rect b="b" l="l" r="r" t="t"/>
              <a:pathLst>
                <a:path extrusionOk="0" h="8240" w="9442">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8"/>
            <p:cNvSpPr/>
            <p:nvPr/>
          </p:nvSpPr>
          <p:spPr>
            <a:xfrm>
              <a:off x="3735879" y="3910171"/>
              <a:ext cx="54873" cy="54841"/>
            </a:xfrm>
            <a:custGeom>
              <a:rect b="b" l="l" r="r" t="t"/>
              <a:pathLst>
                <a:path extrusionOk="0" h="1727" w="1728">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8"/>
            <p:cNvSpPr/>
            <p:nvPr/>
          </p:nvSpPr>
          <p:spPr>
            <a:xfrm>
              <a:off x="3738896" y="3788422"/>
              <a:ext cx="49188" cy="114604"/>
            </a:xfrm>
            <a:custGeom>
              <a:rect b="b" l="l" r="r" t="t"/>
              <a:pathLst>
                <a:path extrusionOk="0" h="3609" w="1549">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4" name="Google Shape;414;p38"/>
          <p:cNvGrpSpPr/>
          <p:nvPr/>
        </p:nvGrpSpPr>
        <p:grpSpPr>
          <a:xfrm>
            <a:off x="1035454" y="3249921"/>
            <a:ext cx="664440" cy="599712"/>
            <a:chOff x="3522521" y="1975857"/>
            <a:chExt cx="367013" cy="331278"/>
          </a:xfrm>
        </p:grpSpPr>
        <p:sp>
          <p:nvSpPr>
            <p:cNvPr id="415" name="Google Shape;415;p38"/>
            <p:cNvSpPr/>
            <p:nvPr/>
          </p:nvSpPr>
          <p:spPr>
            <a:xfrm>
              <a:off x="3665841" y="1975857"/>
              <a:ext cx="91302" cy="91682"/>
            </a:xfrm>
            <a:custGeom>
              <a:rect b="b" l="l" r="r" t="t"/>
              <a:pathLst>
                <a:path extrusionOk="0" h="2894" w="2882">
                  <a:moveTo>
                    <a:pt x="1429" y="703"/>
                  </a:moveTo>
                  <a:cubicBezTo>
                    <a:pt x="1846" y="703"/>
                    <a:pt x="2167" y="1036"/>
                    <a:pt x="2167" y="1453"/>
                  </a:cubicBezTo>
                  <a:cubicBezTo>
                    <a:pt x="2167" y="1870"/>
                    <a:pt x="1834" y="2191"/>
                    <a:pt x="1429" y="2191"/>
                  </a:cubicBezTo>
                  <a:cubicBezTo>
                    <a:pt x="1024" y="2191"/>
                    <a:pt x="679" y="1870"/>
                    <a:pt x="679" y="1453"/>
                  </a:cubicBezTo>
                  <a:cubicBezTo>
                    <a:pt x="679" y="1048"/>
                    <a:pt x="1013" y="703"/>
                    <a:pt x="1429" y="703"/>
                  </a:cubicBezTo>
                  <a:close/>
                  <a:moveTo>
                    <a:pt x="1441" y="0"/>
                  </a:moveTo>
                  <a:cubicBezTo>
                    <a:pt x="1358" y="0"/>
                    <a:pt x="1274" y="84"/>
                    <a:pt x="1274" y="167"/>
                  </a:cubicBezTo>
                  <a:lnTo>
                    <a:pt x="1274" y="393"/>
                  </a:lnTo>
                  <a:cubicBezTo>
                    <a:pt x="1096" y="417"/>
                    <a:pt x="953" y="476"/>
                    <a:pt x="822" y="584"/>
                  </a:cubicBezTo>
                  <a:lnTo>
                    <a:pt x="655" y="417"/>
                  </a:lnTo>
                  <a:cubicBezTo>
                    <a:pt x="626" y="387"/>
                    <a:pt x="581" y="372"/>
                    <a:pt x="536" y="372"/>
                  </a:cubicBezTo>
                  <a:cubicBezTo>
                    <a:pt x="492" y="372"/>
                    <a:pt x="447" y="387"/>
                    <a:pt x="417" y="417"/>
                  </a:cubicBezTo>
                  <a:cubicBezTo>
                    <a:pt x="358" y="476"/>
                    <a:pt x="358" y="596"/>
                    <a:pt x="417" y="655"/>
                  </a:cubicBezTo>
                  <a:lnTo>
                    <a:pt x="584" y="822"/>
                  </a:lnTo>
                  <a:cubicBezTo>
                    <a:pt x="477" y="953"/>
                    <a:pt x="417" y="1119"/>
                    <a:pt x="381" y="1286"/>
                  </a:cubicBezTo>
                  <a:lnTo>
                    <a:pt x="167" y="1286"/>
                  </a:lnTo>
                  <a:cubicBezTo>
                    <a:pt x="72" y="1286"/>
                    <a:pt x="0" y="1358"/>
                    <a:pt x="0" y="1453"/>
                  </a:cubicBezTo>
                  <a:cubicBezTo>
                    <a:pt x="0" y="1536"/>
                    <a:pt x="72" y="1608"/>
                    <a:pt x="167" y="1608"/>
                  </a:cubicBezTo>
                  <a:lnTo>
                    <a:pt x="381" y="1608"/>
                  </a:lnTo>
                  <a:cubicBezTo>
                    <a:pt x="417" y="1786"/>
                    <a:pt x="477" y="1941"/>
                    <a:pt x="584" y="2072"/>
                  </a:cubicBezTo>
                  <a:lnTo>
                    <a:pt x="417" y="2239"/>
                  </a:lnTo>
                  <a:cubicBezTo>
                    <a:pt x="358" y="2298"/>
                    <a:pt x="358" y="2417"/>
                    <a:pt x="417" y="2477"/>
                  </a:cubicBezTo>
                  <a:cubicBezTo>
                    <a:pt x="441" y="2501"/>
                    <a:pt x="489" y="2524"/>
                    <a:pt x="536" y="2524"/>
                  </a:cubicBezTo>
                  <a:cubicBezTo>
                    <a:pt x="572" y="2524"/>
                    <a:pt x="620" y="2501"/>
                    <a:pt x="655" y="2477"/>
                  </a:cubicBezTo>
                  <a:lnTo>
                    <a:pt x="810" y="2310"/>
                  </a:lnTo>
                  <a:cubicBezTo>
                    <a:pt x="953" y="2417"/>
                    <a:pt x="1108" y="2477"/>
                    <a:pt x="1274" y="2501"/>
                  </a:cubicBezTo>
                  <a:lnTo>
                    <a:pt x="1274" y="2727"/>
                  </a:lnTo>
                  <a:cubicBezTo>
                    <a:pt x="1274" y="2822"/>
                    <a:pt x="1346" y="2893"/>
                    <a:pt x="1441" y="2893"/>
                  </a:cubicBezTo>
                  <a:cubicBezTo>
                    <a:pt x="1536" y="2893"/>
                    <a:pt x="1608" y="2822"/>
                    <a:pt x="1608" y="2727"/>
                  </a:cubicBezTo>
                  <a:lnTo>
                    <a:pt x="1608" y="2501"/>
                  </a:lnTo>
                  <a:cubicBezTo>
                    <a:pt x="1786" y="2477"/>
                    <a:pt x="1929" y="2417"/>
                    <a:pt x="2072" y="2310"/>
                  </a:cubicBezTo>
                  <a:lnTo>
                    <a:pt x="2227" y="2477"/>
                  </a:lnTo>
                  <a:cubicBezTo>
                    <a:pt x="2263" y="2501"/>
                    <a:pt x="2310" y="2524"/>
                    <a:pt x="2346" y="2524"/>
                  </a:cubicBezTo>
                  <a:cubicBezTo>
                    <a:pt x="2394" y="2524"/>
                    <a:pt x="2441" y="2501"/>
                    <a:pt x="2465" y="2477"/>
                  </a:cubicBezTo>
                  <a:cubicBezTo>
                    <a:pt x="2525" y="2417"/>
                    <a:pt x="2525" y="2298"/>
                    <a:pt x="2465" y="2239"/>
                  </a:cubicBezTo>
                  <a:lnTo>
                    <a:pt x="2298" y="2072"/>
                  </a:lnTo>
                  <a:cubicBezTo>
                    <a:pt x="2406" y="1941"/>
                    <a:pt x="2465" y="1774"/>
                    <a:pt x="2501" y="1608"/>
                  </a:cubicBezTo>
                  <a:lnTo>
                    <a:pt x="2715" y="1608"/>
                  </a:lnTo>
                  <a:cubicBezTo>
                    <a:pt x="2810" y="1608"/>
                    <a:pt x="2882" y="1536"/>
                    <a:pt x="2882" y="1453"/>
                  </a:cubicBezTo>
                  <a:cubicBezTo>
                    <a:pt x="2882" y="1358"/>
                    <a:pt x="2810" y="1286"/>
                    <a:pt x="2727" y="1286"/>
                  </a:cubicBezTo>
                  <a:lnTo>
                    <a:pt x="2501" y="1286"/>
                  </a:lnTo>
                  <a:cubicBezTo>
                    <a:pt x="2465" y="1108"/>
                    <a:pt x="2406" y="953"/>
                    <a:pt x="2310" y="822"/>
                  </a:cubicBezTo>
                  <a:lnTo>
                    <a:pt x="2465" y="655"/>
                  </a:lnTo>
                  <a:cubicBezTo>
                    <a:pt x="2525" y="596"/>
                    <a:pt x="2525" y="476"/>
                    <a:pt x="2465" y="417"/>
                  </a:cubicBezTo>
                  <a:cubicBezTo>
                    <a:pt x="2435" y="387"/>
                    <a:pt x="2391" y="372"/>
                    <a:pt x="2346" y="372"/>
                  </a:cubicBezTo>
                  <a:cubicBezTo>
                    <a:pt x="2301" y="372"/>
                    <a:pt x="2257" y="387"/>
                    <a:pt x="2227" y="417"/>
                  </a:cubicBezTo>
                  <a:lnTo>
                    <a:pt x="2072" y="584"/>
                  </a:lnTo>
                  <a:cubicBezTo>
                    <a:pt x="1929" y="476"/>
                    <a:pt x="1775" y="417"/>
                    <a:pt x="1608" y="393"/>
                  </a:cubicBezTo>
                  <a:lnTo>
                    <a:pt x="1608" y="167"/>
                  </a:lnTo>
                  <a:cubicBezTo>
                    <a:pt x="1608" y="84"/>
                    <a:pt x="1536" y="0"/>
                    <a:pt x="1441"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8"/>
            <p:cNvSpPr/>
            <p:nvPr/>
          </p:nvSpPr>
          <p:spPr>
            <a:xfrm>
              <a:off x="3693751" y="2004147"/>
              <a:ext cx="34721" cy="35101"/>
            </a:xfrm>
            <a:custGeom>
              <a:rect b="b" l="l" r="r" t="t"/>
              <a:pathLst>
                <a:path extrusionOk="0" h="1108" w="1096">
                  <a:moveTo>
                    <a:pt x="548" y="345"/>
                  </a:moveTo>
                  <a:cubicBezTo>
                    <a:pt x="667" y="345"/>
                    <a:pt x="751" y="441"/>
                    <a:pt x="751" y="560"/>
                  </a:cubicBezTo>
                  <a:cubicBezTo>
                    <a:pt x="751" y="679"/>
                    <a:pt x="667" y="762"/>
                    <a:pt x="548" y="762"/>
                  </a:cubicBezTo>
                  <a:cubicBezTo>
                    <a:pt x="429" y="762"/>
                    <a:pt x="334" y="679"/>
                    <a:pt x="334" y="560"/>
                  </a:cubicBezTo>
                  <a:cubicBezTo>
                    <a:pt x="334" y="441"/>
                    <a:pt x="429" y="345"/>
                    <a:pt x="548" y="345"/>
                  </a:cubicBezTo>
                  <a:close/>
                  <a:moveTo>
                    <a:pt x="548" y="0"/>
                  </a:moveTo>
                  <a:cubicBezTo>
                    <a:pt x="251" y="0"/>
                    <a:pt x="1" y="262"/>
                    <a:pt x="1" y="560"/>
                  </a:cubicBezTo>
                  <a:cubicBezTo>
                    <a:pt x="1" y="857"/>
                    <a:pt x="251" y="1107"/>
                    <a:pt x="548" y="1107"/>
                  </a:cubicBezTo>
                  <a:cubicBezTo>
                    <a:pt x="846" y="1107"/>
                    <a:pt x="1096" y="857"/>
                    <a:pt x="1096" y="560"/>
                  </a:cubicBezTo>
                  <a:cubicBezTo>
                    <a:pt x="1096" y="262"/>
                    <a:pt x="846" y="0"/>
                    <a:pt x="548"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8"/>
            <p:cNvSpPr/>
            <p:nvPr/>
          </p:nvSpPr>
          <p:spPr>
            <a:xfrm>
              <a:off x="3679052" y="2008297"/>
              <a:ext cx="210482" cy="228983"/>
            </a:xfrm>
            <a:custGeom>
              <a:rect b="b" l="l" r="r" t="t"/>
              <a:pathLst>
                <a:path extrusionOk="0" h="7228" w="6644">
                  <a:moveTo>
                    <a:pt x="4179" y="334"/>
                  </a:moveTo>
                  <a:lnTo>
                    <a:pt x="4179" y="762"/>
                  </a:lnTo>
                  <a:lnTo>
                    <a:pt x="4179" y="786"/>
                  </a:lnTo>
                  <a:cubicBezTo>
                    <a:pt x="4179" y="869"/>
                    <a:pt x="4239" y="941"/>
                    <a:pt x="4334" y="965"/>
                  </a:cubicBezTo>
                  <a:cubicBezTo>
                    <a:pt x="4596" y="988"/>
                    <a:pt x="4846" y="1107"/>
                    <a:pt x="5072" y="1274"/>
                  </a:cubicBezTo>
                  <a:cubicBezTo>
                    <a:pt x="5102" y="1299"/>
                    <a:pt x="5138" y="1311"/>
                    <a:pt x="5174" y="1311"/>
                  </a:cubicBezTo>
                  <a:cubicBezTo>
                    <a:pt x="5225" y="1311"/>
                    <a:pt x="5276" y="1287"/>
                    <a:pt x="5310" y="1238"/>
                  </a:cubicBezTo>
                  <a:lnTo>
                    <a:pt x="5322" y="1227"/>
                  </a:lnTo>
                  <a:lnTo>
                    <a:pt x="5620" y="929"/>
                  </a:lnTo>
                  <a:lnTo>
                    <a:pt x="5715" y="1024"/>
                  </a:lnTo>
                  <a:lnTo>
                    <a:pt x="5418" y="1322"/>
                  </a:lnTo>
                  <a:lnTo>
                    <a:pt x="5406" y="1334"/>
                  </a:lnTo>
                  <a:cubicBezTo>
                    <a:pt x="5322" y="1393"/>
                    <a:pt x="5322" y="1500"/>
                    <a:pt x="5370" y="1572"/>
                  </a:cubicBezTo>
                  <a:cubicBezTo>
                    <a:pt x="5537" y="1798"/>
                    <a:pt x="5632" y="2048"/>
                    <a:pt x="5679" y="2310"/>
                  </a:cubicBezTo>
                  <a:cubicBezTo>
                    <a:pt x="5703" y="2405"/>
                    <a:pt x="5775" y="2465"/>
                    <a:pt x="5858" y="2465"/>
                  </a:cubicBezTo>
                  <a:lnTo>
                    <a:pt x="6311" y="2465"/>
                  </a:lnTo>
                  <a:lnTo>
                    <a:pt x="6311" y="2572"/>
                  </a:lnTo>
                  <a:lnTo>
                    <a:pt x="5846" y="2572"/>
                  </a:lnTo>
                  <a:cubicBezTo>
                    <a:pt x="5763" y="2572"/>
                    <a:pt x="5679" y="2631"/>
                    <a:pt x="5668" y="2715"/>
                  </a:cubicBezTo>
                  <a:cubicBezTo>
                    <a:pt x="5632" y="2989"/>
                    <a:pt x="5525" y="3239"/>
                    <a:pt x="5358" y="3465"/>
                  </a:cubicBezTo>
                  <a:cubicBezTo>
                    <a:pt x="5298" y="3536"/>
                    <a:pt x="5310" y="3643"/>
                    <a:pt x="5382" y="3703"/>
                  </a:cubicBezTo>
                  <a:lnTo>
                    <a:pt x="5406" y="3715"/>
                  </a:lnTo>
                  <a:lnTo>
                    <a:pt x="5715" y="4024"/>
                  </a:lnTo>
                  <a:lnTo>
                    <a:pt x="5620" y="4120"/>
                  </a:lnTo>
                  <a:lnTo>
                    <a:pt x="5310" y="3798"/>
                  </a:lnTo>
                  <a:cubicBezTo>
                    <a:pt x="5310" y="3798"/>
                    <a:pt x="5310" y="3786"/>
                    <a:pt x="5298" y="3786"/>
                  </a:cubicBezTo>
                  <a:cubicBezTo>
                    <a:pt x="5266" y="3747"/>
                    <a:pt x="5218" y="3729"/>
                    <a:pt x="5171" y="3729"/>
                  </a:cubicBezTo>
                  <a:cubicBezTo>
                    <a:pt x="5132" y="3729"/>
                    <a:pt x="5092" y="3741"/>
                    <a:pt x="5060" y="3763"/>
                  </a:cubicBezTo>
                  <a:cubicBezTo>
                    <a:pt x="4846" y="3917"/>
                    <a:pt x="4584" y="4024"/>
                    <a:pt x="4310" y="4072"/>
                  </a:cubicBezTo>
                  <a:cubicBezTo>
                    <a:pt x="4227" y="4084"/>
                    <a:pt x="4167" y="4155"/>
                    <a:pt x="4167" y="4251"/>
                  </a:cubicBezTo>
                  <a:lnTo>
                    <a:pt x="4167" y="4263"/>
                  </a:lnTo>
                  <a:lnTo>
                    <a:pt x="4167" y="4715"/>
                  </a:lnTo>
                  <a:lnTo>
                    <a:pt x="4060" y="4715"/>
                  </a:lnTo>
                  <a:lnTo>
                    <a:pt x="4060" y="4275"/>
                  </a:lnTo>
                  <a:lnTo>
                    <a:pt x="4060" y="4263"/>
                  </a:lnTo>
                  <a:cubicBezTo>
                    <a:pt x="4060" y="4179"/>
                    <a:pt x="4001" y="4096"/>
                    <a:pt x="3917" y="4084"/>
                  </a:cubicBezTo>
                  <a:cubicBezTo>
                    <a:pt x="3644" y="4060"/>
                    <a:pt x="3393" y="3941"/>
                    <a:pt x="3167" y="3774"/>
                  </a:cubicBezTo>
                  <a:cubicBezTo>
                    <a:pt x="3136" y="3749"/>
                    <a:pt x="3099" y="3736"/>
                    <a:pt x="3061" y="3736"/>
                  </a:cubicBezTo>
                  <a:cubicBezTo>
                    <a:pt x="3012" y="3736"/>
                    <a:pt x="2963" y="3758"/>
                    <a:pt x="2929" y="3798"/>
                  </a:cubicBezTo>
                  <a:cubicBezTo>
                    <a:pt x="2929" y="3798"/>
                    <a:pt x="2929" y="3822"/>
                    <a:pt x="2917" y="3822"/>
                  </a:cubicBezTo>
                  <a:lnTo>
                    <a:pt x="2608" y="4132"/>
                  </a:lnTo>
                  <a:lnTo>
                    <a:pt x="2512" y="4036"/>
                  </a:lnTo>
                  <a:lnTo>
                    <a:pt x="2810" y="3739"/>
                  </a:lnTo>
                  <a:lnTo>
                    <a:pt x="2822" y="3727"/>
                  </a:lnTo>
                  <a:cubicBezTo>
                    <a:pt x="2822" y="3727"/>
                    <a:pt x="2846" y="3727"/>
                    <a:pt x="2846" y="3715"/>
                  </a:cubicBezTo>
                  <a:cubicBezTo>
                    <a:pt x="2917" y="3655"/>
                    <a:pt x="2917" y="3548"/>
                    <a:pt x="2870" y="3477"/>
                  </a:cubicBezTo>
                  <a:cubicBezTo>
                    <a:pt x="2703" y="3262"/>
                    <a:pt x="2608" y="3001"/>
                    <a:pt x="2560" y="2727"/>
                  </a:cubicBezTo>
                  <a:cubicBezTo>
                    <a:pt x="2548" y="2643"/>
                    <a:pt x="2465" y="2584"/>
                    <a:pt x="2381" y="2584"/>
                  </a:cubicBezTo>
                  <a:lnTo>
                    <a:pt x="1929" y="2584"/>
                  </a:lnTo>
                  <a:lnTo>
                    <a:pt x="1929" y="2465"/>
                  </a:lnTo>
                  <a:lnTo>
                    <a:pt x="2381" y="2465"/>
                  </a:lnTo>
                  <a:cubicBezTo>
                    <a:pt x="2465" y="2465"/>
                    <a:pt x="2548" y="2405"/>
                    <a:pt x="2560" y="2310"/>
                  </a:cubicBezTo>
                  <a:cubicBezTo>
                    <a:pt x="2584" y="2048"/>
                    <a:pt x="2703" y="1798"/>
                    <a:pt x="2870" y="1572"/>
                  </a:cubicBezTo>
                  <a:cubicBezTo>
                    <a:pt x="2929" y="1500"/>
                    <a:pt x="2917" y="1393"/>
                    <a:pt x="2846" y="1334"/>
                  </a:cubicBezTo>
                  <a:lnTo>
                    <a:pt x="2822" y="1322"/>
                  </a:lnTo>
                  <a:lnTo>
                    <a:pt x="2524" y="1024"/>
                  </a:lnTo>
                  <a:lnTo>
                    <a:pt x="2620" y="929"/>
                  </a:lnTo>
                  <a:lnTo>
                    <a:pt x="2917" y="1227"/>
                  </a:lnTo>
                  <a:lnTo>
                    <a:pt x="2929" y="1238"/>
                  </a:lnTo>
                  <a:cubicBezTo>
                    <a:pt x="2963" y="1286"/>
                    <a:pt x="3012" y="1306"/>
                    <a:pt x="3062" y="1306"/>
                  </a:cubicBezTo>
                  <a:cubicBezTo>
                    <a:pt x="3099" y="1306"/>
                    <a:pt x="3137" y="1295"/>
                    <a:pt x="3167" y="1274"/>
                  </a:cubicBezTo>
                  <a:cubicBezTo>
                    <a:pt x="3393" y="1107"/>
                    <a:pt x="3644" y="1000"/>
                    <a:pt x="3917" y="953"/>
                  </a:cubicBezTo>
                  <a:cubicBezTo>
                    <a:pt x="4001" y="941"/>
                    <a:pt x="4060" y="869"/>
                    <a:pt x="4060" y="774"/>
                  </a:cubicBezTo>
                  <a:lnTo>
                    <a:pt x="4060" y="762"/>
                  </a:lnTo>
                  <a:lnTo>
                    <a:pt x="4060" y="334"/>
                  </a:lnTo>
                  <a:close/>
                  <a:moveTo>
                    <a:pt x="3894" y="0"/>
                  </a:moveTo>
                  <a:cubicBezTo>
                    <a:pt x="3810" y="0"/>
                    <a:pt x="3739" y="84"/>
                    <a:pt x="3739" y="167"/>
                  </a:cubicBezTo>
                  <a:lnTo>
                    <a:pt x="3739" y="667"/>
                  </a:lnTo>
                  <a:cubicBezTo>
                    <a:pt x="3513" y="703"/>
                    <a:pt x="3298" y="798"/>
                    <a:pt x="3108" y="929"/>
                  </a:cubicBezTo>
                  <a:lnTo>
                    <a:pt x="2762" y="584"/>
                  </a:lnTo>
                  <a:cubicBezTo>
                    <a:pt x="2733" y="554"/>
                    <a:pt x="2688" y="539"/>
                    <a:pt x="2643" y="539"/>
                  </a:cubicBezTo>
                  <a:cubicBezTo>
                    <a:pt x="2599" y="539"/>
                    <a:pt x="2554" y="554"/>
                    <a:pt x="2524" y="584"/>
                  </a:cubicBezTo>
                  <a:lnTo>
                    <a:pt x="2203" y="917"/>
                  </a:lnTo>
                  <a:cubicBezTo>
                    <a:pt x="2167" y="941"/>
                    <a:pt x="2155" y="988"/>
                    <a:pt x="2155" y="1036"/>
                  </a:cubicBezTo>
                  <a:cubicBezTo>
                    <a:pt x="2155" y="1084"/>
                    <a:pt x="2167" y="1119"/>
                    <a:pt x="2203" y="1155"/>
                  </a:cubicBezTo>
                  <a:lnTo>
                    <a:pt x="2536" y="1500"/>
                  </a:lnTo>
                  <a:cubicBezTo>
                    <a:pt x="2417" y="1691"/>
                    <a:pt x="2334" y="1893"/>
                    <a:pt x="2274" y="2119"/>
                  </a:cubicBezTo>
                  <a:lnTo>
                    <a:pt x="1786" y="2119"/>
                  </a:lnTo>
                  <a:cubicBezTo>
                    <a:pt x="1691" y="2119"/>
                    <a:pt x="1619" y="2191"/>
                    <a:pt x="1619" y="2286"/>
                  </a:cubicBezTo>
                  <a:lnTo>
                    <a:pt x="1619" y="2751"/>
                  </a:lnTo>
                  <a:cubicBezTo>
                    <a:pt x="1619" y="2834"/>
                    <a:pt x="1691" y="2905"/>
                    <a:pt x="1786" y="2905"/>
                  </a:cubicBezTo>
                  <a:lnTo>
                    <a:pt x="2274" y="2905"/>
                  </a:lnTo>
                  <a:cubicBezTo>
                    <a:pt x="2322" y="3084"/>
                    <a:pt x="2381" y="3251"/>
                    <a:pt x="2465" y="3417"/>
                  </a:cubicBezTo>
                  <a:lnTo>
                    <a:pt x="1084" y="3417"/>
                  </a:lnTo>
                  <a:cubicBezTo>
                    <a:pt x="988" y="3417"/>
                    <a:pt x="917" y="3489"/>
                    <a:pt x="917" y="3584"/>
                  </a:cubicBezTo>
                  <a:cubicBezTo>
                    <a:pt x="917" y="3667"/>
                    <a:pt x="988" y="3739"/>
                    <a:pt x="1084" y="3739"/>
                  </a:cubicBezTo>
                  <a:lnTo>
                    <a:pt x="2334" y="3739"/>
                  </a:lnTo>
                  <a:lnTo>
                    <a:pt x="2203" y="3882"/>
                  </a:lnTo>
                  <a:cubicBezTo>
                    <a:pt x="2143" y="3941"/>
                    <a:pt x="2143" y="4060"/>
                    <a:pt x="2203" y="4120"/>
                  </a:cubicBezTo>
                  <a:lnTo>
                    <a:pt x="2524" y="4441"/>
                  </a:lnTo>
                  <a:cubicBezTo>
                    <a:pt x="2560" y="4477"/>
                    <a:pt x="2608" y="4489"/>
                    <a:pt x="2643" y="4489"/>
                  </a:cubicBezTo>
                  <a:cubicBezTo>
                    <a:pt x="2691" y="4489"/>
                    <a:pt x="2739" y="4477"/>
                    <a:pt x="2762" y="4441"/>
                  </a:cubicBezTo>
                  <a:lnTo>
                    <a:pt x="3108" y="4096"/>
                  </a:lnTo>
                  <a:cubicBezTo>
                    <a:pt x="3286" y="4215"/>
                    <a:pt x="3489" y="4310"/>
                    <a:pt x="3703" y="4358"/>
                  </a:cubicBezTo>
                  <a:lnTo>
                    <a:pt x="3703" y="4370"/>
                  </a:lnTo>
                  <a:lnTo>
                    <a:pt x="3703" y="5144"/>
                  </a:lnTo>
                  <a:lnTo>
                    <a:pt x="155" y="5144"/>
                  </a:lnTo>
                  <a:cubicBezTo>
                    <a:pt x="72" y="5144"/>
                    <a:pt x="0" y="5215"/>
                    <a:pt x="0" y="5310"/>
                  </a:cubicBezTo>
                  <a:cubicBezTo>
                    <a:pt x="0" y="5394"/>
                    <a:pt x="72" y="5465"/>
                    <a:pt x="155" y="5465"/>
                  </a:cubicBezTo>
                  <a:lnTo>
                    <a:pt x="4417" y="5465"/>
                  </a:lnTo>
                  <a:lnTo>
                    <a:pt x="4120" y="7037"/>
                  </a:lnTo>
                  <a:cubicBezTo>
                    <a:pt x="4108" y="7120"/>
                    <a:pt x="4167" y="7215"/>
                    <a:pt x="4251" y="7227"/>
                  </a:cubicBezTo>
                  <a:lnTo>
                    <a:pt x="4286" y="7227"/>
                  </a:lnTo>
                  <a:cubicBezTo>
                    <a:pt x="4358" y="7227"/>
                    <a:pt x="4429" y="7168"/>
                    <a:pt x="4441" y="7096"/>
                  </a:cubicBezTo>
                  <a:lnTo>
                    <a:pt x="4787" y="5322"/>
                  </a:lnTo>
                  <a:cubicBezTo>
                    <a:pt x="4798" y="5275"/>
                    <a:pt x="4787" y="5215"/>
                    <a:pt x="4763" y="5191"/>
                  </a:cubicBezTo>
                  <a:cubicBezTo>
                    <a:pt x="4727" y="5144"/>
                    <a:pt x="4679" y="5132"/>
                    <a:pt x="4620" y="5132"/>
                  </a:cubicBezTo>
                  <a:lnTo>
                    <a:pt x="4048" y="5132"/>
                  </a:lnTo>
                  <a:lnTo>
                    <a:pt x="4048" y="5013"/>
                  </a:lnTo>
                  <a:lnTo>
                    <a:pt x="4370" y="5013"/>
                  </a:lnTo>
                  <a:cubicBezTo>
                    <a:pt x="4465" y="5013"/>
                    <a:pt x="4536" y="4929"/>
                    <a:pt x="4536" y="4846"/>
                  </a:cubicBezTo>
                  <a:lnTo>
                    <a:pt x="4536" y="4358"/>
                  </a:lnTo>
                  <a:cubicBezTo>
                    <a:pt x="4763" y="4310"/>
                    <a:pt x="4965" y="4215"/>
                    <a:pt x="5168" y="4084"/>
                  </a:cubicBezTo>
                  <a:lnTo>
                    <a:pt x="5501" y="4429"/>
                  </a:lnTo>
                  <a:cubicBezTo>
                    <a:pt x="5537" y="4453"/>
                    <a:pt x="5584" y="4477"/>
                    <a:pt x="5620" y="4477"/>
                  </a:cubicBezTo>
                  <a:cubicBezTo>
                    <a:pt x="5668" y="4477"/>
                    <a:pt x="5715" y="4453"/>
                    <a:pt x="5739" y="4429"/>
                  </a:cubicBezTo>
                  <a:lnTo>
                    <a:pt x="6072" y="4096"/>
                  </a:lnTo>
                  <a:cubicBezTo>
                    <a:pt x="6096" y="4072"/>
                    <a:pt x="6108" y="4024"/>
                    <a:pt x="6108" y="3977"/>
                  </a:cubicBezTo>
                  <a:cubicBezTo>
                    <a:pt x="6108" y="3941"/>
                    <a:pt x="6096" y="3894"/>
                    <a:pt x="6072" y="3858"/>
                  </a:cubicBezTo>
                  <a:lnTo>
                    <a:pt x="5727" y="3524"/>
                  </a:lnTo>
                  <a:cubicBezTo>
                    <a:pt x="5846" y="3322"/>
                    <a:pt x="5930" y="3120"/>
                    <a:pt x="5989" y="2893"/>
                  </a:cubicBezTo>
                  <a:lnTo>
                    <a:pt x="6489" y="2893"/>
                  </a:lnTo>
                  <a:cubicBezTo>
                    <a:pt x="6572" y="2893"/>
                    <a:pt x="6644" y="2822"/>
                    <a:pt x="6644" y="2727"/>
                  </a:cubicBezTo>
                  <a:lnTo>
                    <a:pt x="6644" y="2274"/>
                  </a:lnTo>
                  <a:cubicBezTo>
                    <a:pt x="6632" y="2191"/>
                    <a:pt x="6561" y="2119"/>
                    <a:pt x="6477" y="2119"/>
                  </a:cubicBezTo>
                  <a:lnTo>
                    <a:pt x="5977" y="2119"/>
                  </a:lnTo>
                  <a:cubicBezTo>
                    <a:pt x="5941" y="1893"/>
                    <a:pt x="5846" y="1691"/>
                    <a:pt x="5715" y="1500"/>
                  </a:cubicBezTo>
                  <a:lnTo>
                    <a:pt x="6060" y="1155"/>
                  </a:lnTo>
                  <a:cubicBezTo>
                    <a:pt x="6084" y="1119"/>
                    <a:pt x="6096" y="1084"/>
                    <a:pt x="6096" y="1036"/>
                  </a:cubicBezTo>
                  <a:cubicBezTo>
                    <a:pt x="6096" y="988"/>
                    <a:pt x="6084" y="941"/>
                    <a:pt x="6060" y="917"/>
                  </a:cubicBezTo>
                  <a:lnTo>
                    <a:pt x="5727" y="584"/>
                  </a:lnTo>
                  <a:cubicBezTo>
                    <a:pt x="5697" y="554"/>
                    <a:pt x="5653" y="539"/>
                    <a:pt x="5608" y="539"/>
                  </a:cubicBezTo>
                  <a:cubicBezTo>
                    <a:pt x="5563" y="539"/>
                    <a:pt x="5519" y="554"/>
                    <a:pt x="5489" y="584"/>
                  </a:cubicBezTo>
                  <a:lnTo>
                    <a:pt x="5144" y="929"/>
                  </a:lnTo>
                  <a:cubicBezTo>
                    <a:pt x="4953" y="810"/>
                    <a:pt x="4751" y="726"/>
                    <a:pt x="4525" y="667"/>
                  </a:cubicBezTo>
                  <a:lnTo>
                    <a:pt x="4525" y="167"/>
                  </a:lnTo>
                  <a:cubicBezTo>
                    <a:pt x="4525" y="84"/>
                    <a:pt x="4453" y="0"/>
                    <a:pt x="4358"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8"/>
            <p:cNvSpPr/>
            <p:nvPr/>
          </p:nvSpPr>
          <p:spPr>
            <a:xfrm>
              <a:off x="3772951" y="2050907"/>
              <a:ext cx="73973" cy="73593"/>
            </a:xfrm>
            <a:custGeom>
              <a:rect b="b" l="l" r="r" t="t"/>
              <a:pathLst>
                <a:path extrusionOk="0" h="2323" w="2335">
                  <a:moveTo>
                    <a:pt x="1156" y="322"/>
                  </a:moveTo>
                  <a:cubicBezTo>
                    <a:pt x="1620" y="322"/>
                    <a:pt x="1989" y="703"/>
                    <a:pt x="1989" y="1167"/>
                  </a:cubicBezTo>
                  <a:cubicBezTo>
                    <a:pt x="1989" y="1620"/>
                    <a:pt x="1620" y="2001"/>
                    <a:pt x="1156" y="2001"/>
                  </a:cubicBezTo>
                  <a:cubicBezTo>
                    <a:pt x="691" y="2001"/>
                    <a:pt x="322" y="1620"/>
                    <a:pt x="322" y="1167"/>
                  </a:cubicBezTo>
                  <a:cubicBezTo>
                    <a:pt x="322" y="703"/>
                    <a:pt x="691" y="322"/>
                    <a:pt x="1156" y="322"/>
                  </a:cubicBezTo>
                  <a:close/>
                  <a:moveTo>
                    <a:pt x="1156" y="1"/>
                  </a:moveTo>
                  <a:cubicBezTo>
                    <a:pt x="513" y="1"/>
                    <a:pt x="1" y="524"/>
                    <a:pt x="1" y="1167"/>
                  </a:cubicBezTo>
                  <a:cubicBezTo>
                    <a:pt x="1" y="1798"/>
                    <a:pt x="513" y="2322"/>
                    <a:pt x="1156" y="2322"/>
                  </a:cubicBezTo>
                  <a:cubicBezTo>
                    <a:pt x="1799" y="2322"/>
                    <a:pt x="2323" y="1798"/>
                    <a:pt x="2323" y="1167"/>
                  </a:cubicBezTo>
                  <a:cubicBezTo>
                    <a:pt x="2334" y="524"/>
                    <a:pt x="1811" y="1"/>
                    <a:pt x="1156"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8"/>
            <p:cNvSpPr/>
            <p:nvPr/>
          </p:nvSpPr>
          <p:spPr>
            <a:xfrm>
              <a:off x="3790312" y="2069028"/>
              <a:ext cx="38491" cy="38491"/>
            </a:xfrm>
            <a:custGeom>
              <a:rect b="b" l="l" r="r" t="t"/>
              <a:pathLst>
                <a:path extrusionOk="0" h="1215" w="1215">
                  <a:moveTo>
                    <a:pt x="608" y="322"/>
                  </a:moveTo>
                  <a:cubicBezTo>
                    <a:pt x="763" y="322"/>
                    <a:pt x="882" y="441"/>
                    <a:pt x="882" y="595"/>
                  </a:cubicBezTo>
                  <a:cubicBezTo>
                    <a:pt x="882" y="738"/>
                    <a:pt x="763" y="857"/>
                    <a:pt x="608" y="857"/>
                  </a:cubicBezTo>
                  <a:cubicBezTo>
                    <a:pt x="465" y="857"/>
                    <a:pt x="346" y="738"/>
                    <a:pt x="346" y="595"/>
                  </a:cubicBezTo>
                  <a:cubicBezTo>
                    <a:pt x="346" y="441"/>
                    <a:pt x="465" y="322"/>
                    <a:pt x="608" y="322"/>
                  </a:cubicBezTo>
                  <a:close/>
                  <a:moveTo>
                    <a:pt x="608" y="0"/>
                  </a:moveTo>
                  <a:cubicBezTo>
                    <a:pt x="286" y="0"/>
                    <a:pt x="1" y="262"/>
                    <a:pt x="1" y="607"/>
                  </a:cubicBezTo>
                  <a:cubicBezTo>
                    <a:pt x="1" y="929"/>
                    <a:pt x="262" y="1215"/>
                    <a:pt x="608" y="1215"/>
                  </a:cubicBezTo>
                  <a:cubicBezTo>
                    <a:pt x="941" y="1215"/>
                    <a:pt x="1215" y="953"/>
                    <a:pt x="1215" y="607"/>
                  </a:cubicBezTo>
                  <a:cubicBezTo>
                    <a:pt x="1215" y="262"/>
                    <a:pt x="953" y="0"/>
                    <a:pt x="608"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8"/>
            <p:cNvSpPr/>
            <p:nvPr/>
          </p:nvSpPr>
          <p:spPr>
            <a:xfrm>
              <a:off x="3522521" y="2081447"/>
              <a:ext cx="294212" cy="225688"/>
            </a:xfrm>
            <a:custGeom>
              <a:rect b="b" l="l" r="r" t="t"/>
              <a:pathLst>
                <a:path extrusionOk="0" h="7124" w="9287">
                  <a:moveTo>
                    <a:pt x="155" y="1"/>
                  </a:moveTo>
                  <a:cubicBezTo>
                    <a:pt x="72" y="1"/>
                    <a:pt x="0" y="72"/>
                    <a:pt x="0" y="168"/>
                  </a:cubicBezTo>
                  <a:lnTo>
                    <a:pt x="0" y="6954"/>
                  </a:lnTo>
                  <a:cubicBezTo>
                    <a:pt x="0" y="7121"/>
                    <a:pt x="143" y="7121"/>
                    <a:pt x="262" y="7121"/>
                  </a:cubicBezTo>
                  <a:cubicBezTo>
                    <a:pt x="351" y="7121"/>
                    <a:pt x="2483" y="7124"/>
                    <a:pt x="4603" y="7124"/>
                  </a:cubicBezTo>
                  <a:cubicBezTo>
                    <a:pt x="6724" y="7124"/>
                    <a:pt x="8835" y="7121"/>
                    <a:pt x="8882" y="7109"/>
                  </a:cubicBezTo>
                  <a:cubicBezTo>
                    <a:pt x="8942" y="7085"/>
                    <a:pt x="8989" y="7026"/>
                    <a:pt x="9001" y="6966"/>
                  </a:cubicBezTo>
                  <a:lnTo>
                    <a:pt x="9287" y="5466"/>
                  </a:lnTo>
                  <a:cubicBezTo>
                    <a:pt x="9275" y="5395"/>
                    <a:pt x="9216" y="5299"/>
                    <a:pt x="9120" y="5287"/>
                  </a:cubicBezTo>
                  <a:cubicBezTo>
                    <a:pt x="9113" y="5286"/>
                    <a:pt x="9106" y="5286"/>
                    <a:pt x="9099" y="5286"/>
                  </a:cubicBezTo>
                  <a:cubicBezTo>
                    <a:pt x="9021" y="5286"/>
                    <a:pt x="8941" y="5342"/>
                    <a:pt x="8930" y="5418"/>
                  </a:cubicBezTo>
                  <a:lnTo>
                    <a:pt x="8680" y="6788"/>
                  </a:lnTo>
                  <a:lnTo>
                    <a:pt x="357" y="6788"/>
                  </a:lnTo>
                  <a:lnTo>
                    <a:pt x="1036" y="3192"/>
                  </a:lnTo>
                  <a:lnTo>
                    <a:pt x="4429" y="3192"/>
                  </a:lnTo>
                  <a:cubicBezTo>
                    <a:pt x="4524" y="3192"/>
                    <a:pt x="4596" y="3120"/>
                    <a:pt x="4596" y="3025"/>
                  </a:cubicBezTo>
                  <a:cubicBezTo>
                    <a:pt x="4596" y="2930"/>
                    <a:pt x="4524" y="2858"/>
                    <a:pt x="4429" y="2858"/>
                  </a:cubicBezTo>
                  <a:lnTo>
                    <a:pt x="905" y="2858"/>
                  </a:lnTo>
                  <a:cubicBezTo>
                    <a:pt x="834" y="2858"/>
                    <a:pt x="750" y="2918"/>
                    <a:pt x="738" y="2989"/>
                  </a:cubicBezTo>
                  <a:lnTo>
                    <a:pt x="322" y="5168"/>
                  </a:lnTo>
                  <a:lnTo>
                    <a:pt x="322" y="334"/>
                  </a:lnTo>
                  <a:lnTo>
                    <a:pt x="2453" y="334"/>
                  </a:lnTo>
                  <a:lnTo>
                    <a:pt x="3536" y="1418"/>
                  </a:lnTo>
                  <a:cubicBezTo>
                    <a:pt x="3572" y="1442"/>
                    <a:pt x="3608" y="1465"/>
                    <a:pt x="3655" y="1465"/>
                  </a:cubicBezTo>
                  <a:lnTo>
                    <a:pt x="5358" y="1465"/>
                  </a:lnTo>
                  <a:cubicBezTo>
                    <a:pt x="5441" y="1465"/>
                    <a:pt x="5513" y="1394"/>
                    <a:pt x="5513" y="1299"/>
                  </a:cubicBezTo>
                  <a:cubicBezTo>
                    <a:pt x="5513" y="1204"/>
                    <a:pt x="5441" y="1132"/>
                    <a:pt x="5358" y="1132"/>
                  </a:cubicBezTo>
                  <a:lnTo>
                    <a:pt x="3727" y="1132"/>
                  </a:lnTo>
                  <a:lnTo>
                    <a:pt x="2643" y="49"/>
                  </a:lnTo>
                  <a:cubicBezTo>
                    <a:pt x="2619" y="13"/>
                    <a:pt x="2572" y="1"/>
                    <a:pt x="2524"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8"/>
            <p:cNvSpPr/>
            <p:nvPr/>
          </p:nvSpPr>
          <p:spPr>
            <a:xfrm>
              <a:off x="3810682" y="2248812"/>
              <a:ext cx="1774" cy="253"/>
            </a:xfrm>
            <a:custGeom>
              <a:rect b="b" l="l" r="r" t="t"/>
              <a:pathLst>
                <a:path extrusionOk="0" h="8" w="56">
                  <a:moveTo>
                    <a:pt x="1" y="1"/>
                  </a:moveTo>
                  <a:cubicBezTo>
                    <a:pt x="1" y="1"/>
                    <a:pt x="7" y="2"/>
                    <a:pt x="24" y="4"/>
                  </a:cubicBezTo>
                  <a:cubicBezTo>
                    <a:pt x="44" y="7"/>
                    <a:pt x="52" y="8"/>
                    <a:pt x="53" y="8"/>
                  </a:cubicBezTo>
                  <a:cubicBezTo>
                    <a:pt x="55" y="8"/>
                    <a:pt x="3" y="1"/>
                    <a:pt x="1"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2" name="Google Shape;422;p38"/>
          <p:cNvGrpSpPr/>
          <p:nvPr/>
        </p:nvGrpSpPr>
        <p:grpSpPr>
          <a:xfrm>
            <a:off x="3808762" y="3306268"/>
            <a:ext cx="452764" cy="543253"/>
            <a:chOff x="3127598" y="1513234"/>
            <a:chExt cx="289714" cy="347593"/>
          </a:xfrm>
        </p:grpSpPr>
        <p:sp>
          <p:nvSpPr>
            <p:cNvPr id="423" name="Google Shape;423;p38"/>
            <p:cNvSpPr/>
            <p:nvPr/>
          </p:nvSpPr>
          <p:spPr>
            <a:xfrm>
              <a:off x="3127598" y="1513234"/>
              <a:ext cx="289714" cy="347593"/>
            </a:xfrm>
            <a:custGeom>
              <a:rect b="b" l="l" r="r" t="t"/>
              <a:pathLst>
                <a:path extrusionOk="0" h="10972" w="9145">
                  <a:moveTo>
                    <a:pt x="1917" y="8995"/>
                  </a:moveTo>
                  <a:lnTo>
                    <a:pt x="1917" y="10412"/>
                  </a:lnTo>
                  <a:lnTo>
                    <a:pt x="1358" y="9841"/>
                  </a:lnTo>
                  <a:lnTo>
                    <a:pt x="548" y="8995"/>
                  </a:lnTo>
                  <a:close/>
                  <a:moveTo>
                    <a:pt x="6192" y="0"/>
                  </a:moveTo>
                  <a:cubicBezTo>
                    <a:pt x="5828" y="0"/>
                    <a:pt x="5465" y="137"/>
                    <a:pt x="5191" y="411"/>
                  </a:cubicBezTo>
                  <a:lnTo>
                    <a:pt x="5156" y="435"/>
                  </a:lnTo>
                  <a:cubicBezTo>
                    <a:pt x="5096" y="494"/>
                    <a:pt x="5096" y="602"/>
                    <a:pt x="5168" y="661"/>
                  </a:cubicBezTo>
                  <a:cubicBezTo>
                    <a:pt x="5196" y="689"/>
                    <a:pt x="5235" y="704"/>
                    <a:pt x="5275" y="704"/>
                  </a:cubicBezTo>
                  <a:cubicBezTo>
                    <a:pt x="5319" y="704"/>
                    <a:pt x="5363" y="686"/>
                    <a:pt x="5394" y="649"/>
                  </a:cubicBezTo>
                  <a:lnTo>
                    <a:pt x="5430" y="613"/>
                  </a:lnTo>
                  <a:cubicBezTo>
                    <a:pt x="5644" y="399"/>
                    <a:pt x="5927" y="292"/>
                    <a:pt x="6209" y="292"/>
                  </a:cubicBezTo>
                  <a:cubicBezTo>
                    <a:pt x="6492" y="292"/>
                    <a:pt x="6775" y="399"/>
                    <a:pt x="6989" y="613"/>
                  </a:cubicBezTo>
                  <a:cubicBezTo>
                    <a:pt x="7418" y="1042"/>
                    <a:pt x="7418" y="1745"/>
                    <a:pt x="6989" y="2185"/>
                  </a:cubicBezTo>
                  <a:cubicBezTo>
                    <a:pt x="6775" y="2399"/>
                    <a:pt x="6492" y="2507"/>
                    <a:pt x="6209" y="2507"/>
                  </a:cubicBezTo>
                  <a:cubicBezTo>
                    <a:pt x="5927" y="2507"/>
                    <a:pt x="5644" y="2399"/>
                    <a:pt x="5430" y="2185"/>
                  </a:cubicBezTo>
                  <a:cubicBezTo>
                    <a:pt x="5168" y="1923"/>
                    <a:pt x="5049" y="1554"/>
                    <a:pt x="5132" y="1209"/>
                  </a:cubicBezTo>
                  <a:cubicBezTo>
                    <a:pt x="5144" y="1125"/>
                    <a:pt x="5084" y="1030"/>
                    <a:pt x="4989" y="1018"/>
                  </a:cubicBezTo>
                  <a:cubicBezTo>
                    <a:pt x="4982" y="1017"/>
                    <a:pt x="4975" y="1017"/>
                    <a:pt x="4967" y="1017"/>
                  </a:cubicBezTo>
                  <a:cubicBezTo>
                    <a:pt x="4890" y="1017"/>
                    <a:pt x="4809" y="1073"/>
                    <a:pt x="4798" y="1149"/>
                  </a:cubicBezTo>
                  <a:cubicBezTo>
                    <a:pt x="4751" y="1387"/>
                    <a:pt x="4775" y="1614"/>
                    <a:pt x="4846" y="1840"/>
                  </a:cubicBezTo>
                  <a:lnTo>
                    <a:pt x="3132" y="1840"/>
                  </a:lnTo>
                  <a:cubicBezTo>
                    <a:pt x="3048" y="1840"/>
                    <a:pt x="2965" y="1911"/>
                    <a:pt x="2965" y="2006"/>
                  </a:cubicBezTo>
                  <a:cubicBezTo>
                    <a:pt x="2965" y="2090"/>
                    <a:pt x="3048" y="2161"/>
                    <a:pt x="3132" y="2161"/>
                  </a:cubicBezTo>
                  <a:lnTo>
                    <a:pt x="4989" y="2161"/>
                  </a:lnTo>
                  <a:lnTo>
                    <a:pt x="5084" y="2304"/>
                  </a:lnTo>
                  <a:lnTo>
                    <a:pt x="4310" y="3078"/>
                  </a:lnTo>
                  <a:cubicBezTo>
                    <a:pt x="4251" y="3126"/>
                    <a:pt x="4251" y="3233"/>
                    <a:pt x="4310" y="3292"/>
                  </a:cubicBezTo>
                  <a:cubicBezTo>
                    <a:pt x="4334" y="3328"/>
                    <a:pt x="4382" y="3340"/>
                    <a:pt x="4429" y="3340"/>
                  </a:cubicBezTo>
                  <a:cubicBezTo>
                    <a:pt x="4477" y="3340"/>
                    <a:pt x="4513" y="3328"/>
                    <a:pt x="4548" y="3292"/>
                  </a:cubicBezTo>
                  <a:lnTo>
                    <a:pt x="5322" y="2518"/>
                  </a:lnTo>
                  <a:cubicBezTo>
                    <a:pt x="5572" y="2733"/>
                    <a:pt x="5882" y="2840"/>
                    <a:pt x="6203" y="2840"/>
                  </a:cubicBezTo>
                  <a:cubicBezTo>
                    <a:pt x="6561" y="2840"/>
                    <a:pt x="6930" y="2697"/>
                    <a:pt x="7215" y="2423"/>
                  </a:cubicBezTo>
                  <a:cubicBezTo>
                    <a:pt x="7287" y="2340"/>
                    <a:pt x="7358" y="2256"/>
                    <a:pt x="7418" y="2161"/>
                  </a:cubicBezTo>
                  <a:lnTo>
                    <a:pt x="8835" y="2161"/>
                  </a:lnTo>
                  <a:lnTo>
                    <a:pt x="8835" y="10662"/>
                  </a:lnTo>
                  <a:lnTo>
                    <a:pt x="2239" y="10662"/>
                  </a:lnTo>
                  <a:lnTo>
                    <a:pt x="2239" y="8864"/>
                  </a:lnTo>
                  <a:cubicBezTo>
                    <a:pt x="2239" y="8769"/>
                    <a:pt x="2167" y="8698"/>
                    <a:pt x="2072" y="8698"/>
                  </a:cubicBezTo>
                  <a:lnTo>
                    <a:pt x="334" y="8698"/>
                  </a:lnTo>
                  <a:lnTo>
                    <a:pt x="334" y="2161"/>
                  </a:lnTo>
                  <a:lnTo>
                    <a:pt x="2489" y="2161"/>
                  </a:lnTo>
                  <a:cubicBezTo>
                    <a:pt x="2584" y="2161"/>
                    <a:pt x="2655" y="2090"/>
                    <a:pt x="2655" y="2006"/>
                  </a:cubicBezTo>
                  <a:cubicBezTo>
                    <a:pt x="2655" y="1911"/>
                    <a:pt x="2584" y="1840"/>
                    <a:pt x="2489" y="1840"/>
                  </a:cubicBezTo>
                  <a:lnTo>
                    <a:pt x="167" y="1840"/>
                  </a:lnTo>
                  <a:cubicBezTo>
                    <a:pt x="84" y="1840"/>
                    <a:pt x="0" y="1911"/>
                    <a:pt x="0" y="2006"/>
                  </a:cubicBezTo>
                  <a:lnTo>
                    <a:pt x="0" y="8853"/>
                  </a:lnTo>
                  <a:cubicBezTo>
                    <a:pt x="0" y="8888"/>
                    <a:pt x="24" y="8936"/>
                    <a:pt x="48" y="8972"/>
                  </a:cubicBezTo>
                  <a:lnTo>
                    <a:pt x="1060" y="10007"/>
                  </a:lnTo>
                  <a:lnTo>
                    <a:pt x="1953" y="10936"/>
                  </a:lnTo>
                  <a:cubicBezTo>
                    <a:pt x="1989" y="10960"/>
                    <a:pt x="2024" y="10972"/>
                    <a:pt x="2072" y="10972"/>
                  </a:cubicBezTo>
                  <a:lnTo>
                    <a:pt x="8978" y="10972"/>
                  </a:lnTo>
                  <a:cubicBezTo>
                    <a:pt x="9073" y="10972"/>
                    <a:pt x="9144" y="10900"/>
                    <a:pt x="9144" y="10817"/>
                  </a:cubicBezTo>
                  <a:lnTo>
                    <a:pt x="9144" y="2006"/>
                  </a:lnTo>
                  <a:cubicBezTo>
                    <a:pt x="9132" y="1911"/>
                    <a:pt x="9073" y="1840"/>
                    <a:pt x="8978" y="1840"/>
                  </a:cubicBezTo>
                  <a:lnTo>
                    <a:pt x="7549" y="1840"/>
                  </a:lnTo>
                  <a:cubicBezTo>
                    <a:pt x="7704" y="1352"/>
                    <a:pt x="7585" y="792"/>
                    <a:pt x="7192" y="411"/>
                  </a:cubicBezTo>
                  <a:cubicBezTo>
                    <a:pt x="6918" y="137"/>
                    <a:pt x="6555" y="0"/>
                    <a:pt x="6192"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8"/>
            <p:cNvSpPr/>
            <p:nvPr/>
          </p:nvSpPr>
          <p:spPr>
            <a:xfrm>
              <a:off x="3254698" y="1788375"/>
              <a:ext cx="121493" cy="10233"/>
            </a:xfrm>
            <a:custGeom>
              <a:rect b="b" l="l" r="r" t="t"/>
              <a:pathLst>
                <a:path extrusionOk="0" h="323" w="3835">
                  <a:moveTo>
                    <a:pt x="167" y="1"/>
                  </a:moveTo>
                  <a:cubicBezTo>
                    <a:pt x="72" y="1"/>
                    <a:pt x="1" y="72"/>
                    <a:pt x="1" y="168"/>
                  </a:cubicBezTo>
                  <a:cubicBezTo>
                    <a:pt x="1" y="251"/>
                    <a:pt x="72" y="322"/>
                    <a:pt x="167" y="322"/>
                  </a:cubicBezTo>
                  <a:lnTo>
                    <a:pt x="3680" y="322"/>
                  </a:lnTo>
                  <a:cubicBezTo>
                    <a:pt x="3763" y="322"/>
                    <a:pt x="3834" y="251"/>
                    <a:pt x="3834" y="168"/>
                  </a:cubicBezTo>
                  <a:cubicBezTo>
                    <a:pt x="3834" y="72"/>
                    <a:pt x="3763" y="1"/>
                    <a:pt x="3680"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8"/>
            <p:cNvSpPr/>
            <p:nvPr/>
          </p:nvSpPr>
          <p:spPr>
            <a:xfrm>
              <a:off x="3185668" y="1638275"/>
              <a:ext cx="172783" cy="29051"/>
            </a:xfrm>
            <a:custGeom>
              <a:rect b="b" l="l" r="r" t="t"/>
              <a:pathLst>
                <a:path extrusionOk="0" h="917" w="5454">
                  <a:moveTo>
                    <a:pt x="168" y="0"/>
                  </a:moveTo>
                  <a:cubicBezTo>
                    <a:pt x="72" y="0"/>
                    <a:pt x="1" y="84"/>
                    <a:pt x="1" y="167"/>
                  </a:cubicBezTo>
                  <a:lnTo>
                    <a:pt x="1" y="750"/>
                  </a:lnTo>
                  <a:cubicBezTo>
                    <a:pt x="1" y="834"/>
                    <a:pt x="72" y="917"/>
                    <a:pt x="168" y="917"/>
                  </a:cubicBezTo>
                  <a:lnTo>
                    <a:pt x="5275" y="917"/>
                  </a:lnTo>
                  <a:cubicBezTo>
                    <a:pt x="5359" y="917"/>
                    <a:pt x="5430" y="834"/>
                    <a:pt x="5430" y="750"/>
                  </a:cubicBezTo>
                  <a:lnTo>
                    <a:pt x="5430" y="167"/>
                  </a:lnTo>
                  <a:cubicBezTo>
                    <a:pt x="5454" y="84"/>
                    <a:pt x="5382" y="0"/>
                    <a:pt x="5287" y="0"/>
                  </a:cubicBezTo>
                  <a:lnTo>
                    <a:pt x="4228" y="0"/>
                  </a:lnTo>
                  <a:cubicBezTo>
                    <a:pt x="4144" y="0"/>
                    <a:pt x="4073" y="84"/>
                    <a:pt x="4073" y="167"/>
                  </a:cubicBezTo>
                  <a:cubicBezTo>
                    <a:pt x="4073" y="262"/>
                    <a:pt x="4144" y="334"/>
                    <a:pt x="4228" y="334"/>
                  </a:cubicBezTo>
                  <a:lnTo>
                    <a:pt x="5121" y="334"/>
                  </a:lnTo>
                  <a:lnTo>
                    <a:pt x="5121" y="584"/>
                  </a:lnTo>
                  <a:lnTo>
                    <a:pt x="334" y="584"/>
                  </a:lnTo>
                  <a:lnTo>
                    <a:pt x="334" y="334"/>
                  </a:lnTo>
                  <a:lnTo>
                    <a:pt x="3597" y="334"/>
                  </a:lnTo>
                  <a:cubicBezTo>
                    <a:pt x="3680" y="334"/>
                    <a:pt x="3751" y="262"/>
                    <a:pt x="3751" y="167"/>
                  </a:cubicBezTo>
                  <a:cubicBezTo>
                    <a:pt x="3751" y="84"/>
                    <a:pt x="3680" y="0"/>
                    <a:pt x="3597"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8"/>
            <p:cNvSpPr/>
            <p:nvPr/>
          </p:nvSpPr>
          <p:spPr>
            <a:xfrm>
              <a:off x="3186428" y="1681645"/>
              <a:ext cx="172022" cy="10581"/>
            </a:xfrm>
            <a:custGeom>
              <a:rect b="b" l="l" r="r" t="t"/>
              <a:pathLst>
                <a:path extrusionOk="0" h="334" w="5430">
                  <a:moveTo>
                    <a:pt x="155" y="0"/>
                  </a:moveTo>
                  <a:cubicBezTo>
                    <a:pt x="72" y="0"/>
                    <a:pt x="1" y="84"/>
                    <a:pt x="1" y="167"/>
                  </a:cubicBezTo>
                  <a:cubicBezTo>
                    <a:pt x="1" y="262"/>
                    <a:pt x="72" y="334"/>
                    <a:pt x="155" y="334"/>
                  </a:cubicBezTo>
                  <a:lnTo>
                    <a:pt x="5263" y="334"/>
                  </a:lnTo>
                  <a:cubicBezTo>
                    <a:pt x="5358" y="334"/>
                    <a:pt x="5430" y="262"/>
                    <a:pt x="5430" y="167"/>
                  </a:cubicBezTo>
                  <a:cubicBezTo>
                    <a:pt x="5430" y="84"/>
                    <a:pt x="5358" y="0"/>
                    <a:pt x="5263"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8"/>
            <p:cNvSpPr/>
            <p:nvPr/>
          </p:nvSpPr>
          <p:spPr>
            <a:xfrm>
              <a:off x="3186428" y="1707306"/>
              <a:ext cx="172022" cy="10201"/>
            </a:xfrm>
            <a:custGeom>
              <a:rect b="b" l="l" r="r" t="t"/>
              <a:pathLst>
                <a:path extrusionOk="0" h="322" w="5430">
                  <a:moveTo>
                    <a:pt x="155" y="0"/>
                  </a:moveTo>
                  <a:cubicBezTo>
                    <a:pt x="72" y="0"/>
                    <a:pt x="1" y="71"/>
                    <a:pt x="1" y="167"/>
                  </a:cubicBezTo>
                  <a:cubicBezTo>
                    <a:pt x="1" y="250"/>
                    <a:pt x="72" y="321"/>
                    <a:pt x="155" y="321"/>
                  </a:cubicBezTo>
                  <a:lnTo>
                    <a:pt x="5263" y="321"/>
                  </a:lnTo>
                  <a:cubicBezTo>
                    <a:pt x="5358" y="321"/>
                    <a:pt x="5430" y="250"/>
                    <a:pt x="5430" y="167"/>
                  </a:cubicBezTo>
                  <a:cubicBezTo>
                    <a:pt x="5430" y="71"/>
                    <a:pt x="5358" y="0"/>
                    <a:pt x="5263"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8" name="Google Shape;428;p38"/>
          <p:cNvGrpSpPr/>
          <p:nvPr/>
        </p:nvGrpSpPr>
        <p:grpSpPr>
          <a:xfrm>
            <a:off x="6934974" y="3326635"/>
            <a:ext cx="545587" cy="543247"/>
            <a:chOff x="3996113" y="4291176"/>
            <a:chExt cx="336512" cy="335048"/>
          </a:xfrm>
        </p:grpSpPr>
        <p:sp>
          <p:nvSpPr>
            <p:cNvPr id="429" name="Google Shape;429;p38"/>
            <p:cNvSpPr/>
            <p:nvPr/>
          </p:nvSpPr>
          <p:spPr>
            <a:xfrm>
              <a:off x="4082143" y="4323386"/>
              <a:ext cx="111810" cy="219833"/>
            </a:xfrm>
            <a:custGeom>
              <a:rect b="b" l="l" r="r" t="t"/>
              <a:pathLst>
                <a:path extrusionOk="0" h="6907" w="3513">
                  <a:moveTo>
                    <a:pt x="1751" y="322"/>
                  </a:moveTo>
                  <a:cubicBezTo>
                    <a:pt x="1846" y="322"/>
                    <a:pt x="1929" y="394"/>
                    <a:pt x="1929" y="501"/>
                  </a:cubicBezTo>
                  <a:lnTo>
                    <a:pt x="1929" y="942"/>
                  </a:lnTo>
                  <a:cubicBezTo>
                    <a:pt x="1929" y="1037"/>
                    <a:pt x="2001" y="1096"/>
                    <a:pt x="2084" y="1096"/>
                  </a:cubicBezTo>
                  <a:cubicBezTo>
                    <a:pt x="2691" y="1108"/>
                    <a:pt x="3179" y="1596"/>
                    <a:pt x="3179" y="2204"/>
                  </a:cubicBezTo>
                  <a:lnTo>
                    <a:pt x="3179" y="2525"/>
                  </a:lnTo>
                  <a:cubicBezTo>
                    <a:pt x="3179" y="2608"/>
                    <a:pt x="3108" y="2704"/>
                    <a:pt x="3001" y="2704"/>
                  </a:cubicBezTo>
                  <a:cubicBezTo>
                    <a:pt x="2917" y="2704"/>
                    <a:pt x="2822" y="2620"/>
                    <a:pt x="2822" y="2525"/>
                  </a:cubicBezTo>
                  <a:lnTo>
                    <a:pt x="2822" y="2204"/>
                  </a:lnTo>
                  <a:cubicBezTo>
                    <a:pt x="2834" y="1787"/>
                    <a:pt x="2501" y="1454"/>
                    <a:pt x="2060" y="1454"/>
                  </a:cubicBezTo>
                  <a:lnTo>
                    <a:pt x="1608" y="1454"/>
                  </a:lnTo>
                  <a:cubicBezTo>
                    <a:pt x="1096" y="1454"/>
                    <a:pt x="679" y="1870"/>
                    <a:pt x="679" y="2370"/>
                  </a:cubicBezTo>
                  <a:cubicBezTo>
                    <a:pt x="679" y="2882"/>
                    <a:pt x="1096" y="3299"/>
                    <a:pt x="1608" y="3299"/>
                  </a:cubicBezTo>
                  <a:lnTo>
                    <a:pt x="1917" y="3299"/>
                  </a:lnTo>
                  <a:cubicBezTo>
                    <a:pt x="2620" y="3299"/>
                    <a:pt x="3191" y="3859"/>
                    <a:pt x="3191" y="4573"/>
                  </a:cubicBezTo>
                  <a:cubicBezTo>
                    <a:pt x="3191" y="5216"/>
                    <a:pt x="2715" y="5764"/>
                    <a:pt x="2084" y="5835"/>
                  </a:cubicBezTo>
                  <a:cubicBezTo>
                    <a:pt x="2001" y="5859"/>
                    <a:pt x="1941" y="5918"/>
                    <a:pt x="1941" y="5990"/>
                  </a:cubicBezTo>
                  <a:lnTo>
                    <a:pt x="1941" y="6454"/>
                  </a:lnTo>
                  <a:cubicBezTo>
                    <a:pt x="1941" y="6538"/>
                    <a:pt x="1870" y="6633"/>
                    <a:pt x="1762" y="6633"/>
                  </a:cubicBezTo>
                  <a:cubicBezTo>
                    <a:pt x="1667" y="6633"/>
                    <a:pt x="1584" y="6549"/>
                    <a:pt x="1584" y="6454"/>
                  </a:cubicBezTo>
                  <a:lnTo>
                    <a:pt x="1584" y="6002"/>
                  </a:lnTo>
                  <a:cubicBezTo>
                    <a:pt x="1584" y="5918"/>
                    <a:pt x="1512" y="5859"/>
                    <a:pt x="1441" y="5859"/>
                  </a:cubicBezTo>
                  <a:cubicBezTo>
                    <a:pt x="834" y="5835"/>
                    <a:pt x="334" y="5347"/>
                    <a:pt x="334" y="4740"/>
                  </a:cubicBezTo>
                  <a:cubicBezTo>
                    <a:pt x="334" y="4644"/>
                    <a:pt x="417" y="4561"/>
                    <a:pt x="512" y="4561"/>
                  </a:cubicBezTo>
                  <a:cubicBezTo>
                    <a:pt x="608" y="4561"/>
                    <a:pt x="691" y="4633"/>
                    <a:pt x="691" y="4740"/>
                  </a:cubicBezTo>
                  <a:cubicBezTo>
                    <a:pt x="691" y="5156"/>
                    <a:pt x="1036" y="5502"/>
                    <a:pt x="1453" y="5502"/>
                  </a:cubicBezTo>
                  <a:lnTo>
                    <a:pt x="1929" y="5502"/>
                  </a:lnTo>
                  <a:cubicBezTo>
                    <a:pt x="2441" y="5502"/>
                    <a:pt x="2858" y="5085"/>
                    <a:pt x="2858" y="4573"/>
                  </a:cubicBezTo>
                  <a:cubicBezTo>
                    <a:pt x="2858" y="4073"/>
                    <a:pt x="2441" y="3656"/>
                    <a:pt x="1929" y="3656"/>
                  </a:cubicBezTo>
                  <a:lnTo>
                    <a:pt x="1608" y="3656"/>
                  </a:lnTo>
                  <a:cubicBezTo>
                    <a:pt x="905" y="3656"/>
                    <a:pt x="322" y="3085"/>
                    <a:pt x="322" y="2370"/>
                  </a:cubicBezTo>
                  <a:cubicBezTo>
                    <a:pt x="322" y="1727"/>
                    <a:pt x="798" y="1180"/>
                    <a:pt x="1441" y="1108"/>
                  </a:cubicBezTo>
                  <a:cubicBezTo>
                    <a:pt x="1512" y="1096"/>
                    <a:pt x="1572" y="1037"/>
                    <a:pt x="1572" y="953"/>
                  </a:cubicBezTo>
                  <a:lnTo>
                    <a:pt x="1572" y="501"/>
                  </a:lnTo>
                  <a:cubicBezTo>
                    <a:pt x="1572" y="406"/>
                    <a:pt x="1643" y="322"/>
                    <a:pt x="1751" y="322"/>
                  </a:cubicBezTo>
                  <a:close/>
                  <a:moveTo>
                    <a:pt x="1762" y="1"/>
                  </a:moveTo>
                  <a:cubicBezTo>
                    <a:pt x="1500" y="1"/>
                    <a:pt x="1274" y="227"/>
                    <a:pt x="1274" y="501"/>
                  </a:cubicBezTo>
                  <a:lnTo>
                    <a:pt x="1274" y="823"/>
                  </a:lnTo>
                  <a:cubicBezTo>
                    <a:pt x="548" y="977"/>
                    <a:pt x="24" y="1608"/>
                    <a:pt x="24" y="2370"/>
                  </a:cubicBezTo>
                  <a:cubicBezTo>
                    <a:pt x="24" y="3251"/>
                    <a:pt x="738" y="3954"/>
                    <a:pt x="1608" y="3954"/>
                  </a:cubicBezTo>
                  <a:lnTo>
                    <a:pt x="1917" y="3954"/>
                  </a:lnTo>
                  <a:cubicBezTo>
                    <a:pt x="2262" y="3954"/>
                    <a:pt x="2524" y="4216"/>
                    <a:pt x="2524" y="4561"/>
                  </a:cubicBezTo>
                  <a:cubicBezTo>
                    <a:pt x="2524" y="4906"/>
                    <a:pt x="2262" y="5168"/>
                    <a:pt x="1917" y="5168"/>
                  </a:cubicBezTo>
                  <a:lnTo>
                    <a:pt x="1441" y="5168"/>
                  </a:lnTo>
                  <a:cubicBezTo>
                    <a:pt x="1191" y="5168"/>
                    <a:pt x="977" y="4966"/>
                    <a:pt x="977" y="4704"/>
                  </a:cubicBezTo>
                  <a:cubicBezTo>
                    <a:pt x="977" y="4442"/>
                    <a:pt x="750" y="4216"/>
                    <a:pt x="488" y="4216"/>
                  </a:cubicBezTo>
                  <a:cubicBezTo>
                    <a:pt x="215" y="4216"/>
                    <a:pt x="0" y="4442"/>
                    <a:pt x="0" y="4704"/>
                  </a:cubicBezTo>
                  <a:cubicBezTo>
                    <a:pt x="0" y="5442"/>
                    <a:pt x="548" y="6037"/>
                    <a:pt x="1250" y="6121"/>
                  </a:cubicBezTo>
                  <a:lnTo>
                    <a:pt x="1250" y="6418"/>
                  </a:lnTo>
                  <a:cubicBezTo>
                    <a:pt x="1250" y="6692"/>
                    <a:pt x="1465" y="6907"/>
                    <a:pt x="1739" y="6907"/>
                  </a:cubicBezTo>
                  <a:cubicBezTo>
                    <a:pt x="2001" y="6907"/>
                    <a:pt x="2227" y="6692"/>
                    <a:pt x="2227" y="6418"/>
                  </a:cubicBezTo>
                  <a:lnTo>
                    <a:pt x="2227" y="6121"/>
                  </a:lnTo>
                  <a:cubicBezTo>
                    <a:pt x="2953" y="5978"/>
                    <a:pt x="3477" y="5335"/>
                    <a:pt x="3477" y="4573"/>
                  </a:cubicBezTo>
                  <a:cubicBezTo>
                    <a:pt x="3477" y="3692"/>
                    <a:pt x="2763" y="3001"/>
                    <a:pt x="1905" y="3001"/>
                  </a:cubicBezTo>
                  <a:lnTo>
                    <a:pt x="1608" y="3001"/>
                  </a:lnTo>
                  <a:cubicBezTo>
                    <a:pt x="1262" y="3001"/>
                    <a:pt x="989" y="2728"/>
                    <a:pt x="989" y="2382"/>
                  </a:cubicBezTo>
                  <a:cubicBezTo>
                    <a:pt x="989" y="2037"/>
                    <a:pt x="1262" y="1775"/>
                    <a:pt x="1608" y="1775"/>
                  </a:cubicBezTo>
                  <a:lnTo>
                    <a:pt x="2084" y="1775"/>
                  </a:lnTo>
                  <a:cubicBezTo>
                    <a:pt x="2334" y="1775"/>
                    <a:pt x="2536" y="1989"/>
                    <a:pt x="2536" y="2239"/>
                  </a:cubicBezTo>
                  <a:lnTo>
                    <a:pt x="2536" y="2549"/>
                  </a:lnTo>
                  <a:cubicBezTo>
                    <a:pt x="2524" y="2799"/>
                    <a:pt x="2751" y="3013"/>
                    <a:pt x="3013" y="3013"/>
                  </a:cubicBezTo>
                  <a:cubicBezTo>
                    <a:pt x="3286" y="3013"/>
                    <a:pt x="3513" y="2787"/>
                    <a:pt x="3513" y="2525"/>
                  </a:cubicBezTo>
                  <a:lnTo>
                    <a:pt x="3513" y="2204"/>
                  </a:lnTo>
                  <a:cubicBezTo>
                    <a:pt x="3513" y="1477"/>
                    <a:pt x="2953" y="882"/>
                    <a:pt x="2262" y="799"/>
                  </a:cubicBezTo>
                  <a:lnTo>
                    <a:pt x="2262" y="501"/>
                  </a:lnTo>
                  <a:cubicBezTo>
                    <a:pt x="2262" y="227"/>
                    <a:pt x="2036" y="1"/>
                    <a:pt x="1762"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8"/>
            <p:cNvSpPr/>
            <p:nvPr/>
          </p:nvSpPr>
          <p:spPr>
            <a:xfrm>
              <a:off x="4226894" y="4523485"/>
              <a:ext cx="52324" cy="51942"/>
            </a:xfrm>
            <a:custGeom>
              <a:rect b="b" l="l" r="r" t="t"/>
              <a:pathLst>
                <a:path extrusionOk="0" h="1632" w="1644">
                  <a:moveTo>
                    <a:pt x="822" y="310"/>
                  </a:moveTo>
                  <a:cubicBezTo>
                    <a:pt x="1108" y="310"/>
                    <a:pt x="1322" y="536"/>
                    <a:pt x="1322" y="822"/>
                  </a:cubicBezTo>
                  <a:cubicBezTo>
                    <a:pt x="1322" y="1096"/>
                    <a:pt x="1108" y="1322"/>
                    <a:pt x="822" y="1322"/>
                  </a:cubicBezTo>
                  <a:cubicBezTo>
                    <a:pt x="536" y="1322"/>
                    <a:pt x="310" y="1096"/>
                    <a:pt x="310" y="822"/>
                  </a:cubicBezTo>
                  <a:cubicBezTo>
                    <a:pt x="310" y="536"/>
                    <a:pt x="536" y="310"/>
                    <a:pt x="822" y="310"/>
                  </a:cubicBezTo>
                  <a:close/>
                  <a:moveTo>
                    <a:pt x="822" y="0"/>
                  </a:moveTo>
                  <a:cubicBezTo>
                    <a:pt x="370" y="0"/>
                    <a:pt x="0" y="370"/>
                    <a:pt x="0" y="822"/>
                  </a:cubicBezTo>
                  <a:cubicBezTo>
                    <a:pt x="0" y="1263"/>
                    <a:pt x="370" y="1632"/>
                    <a:pt x="822" y="1632"/>
                  </a:cubicBezTo>
                  <a:cubicBezTo>
                    <a:pt x="1263" y="1632"/>
                    <a:pt x="1644" y="1263"/>
                    <a:pt x="1644" y="822"/>
                  </a:cubicBezTo>
                  <a:cubicBezTo>
                    <a:pt x="1644" y="370"/>
                    <a:pt x="1263" y="0"/>
                    <a:pt x="822"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8"/>
            <p:cNvSpPr/>
            <p:nvPr/>
          </p:nvSpPr>
          <p:spPr>
            <a:xfrm>
              <a:off x="3996113" y="4291176"/>
              <a:ext cx="336512" cy="335048"/>
            </a:xfrm>
            <a:custGeom>
              <a:rect b="b" l="l" r="r" t="t"/>
              <a:pathLst>
                <a:path extrusionOk="0" h="10527" w="10573">
                  <a:moveTo>
                    <a:pt x="8216" y="5930"/>
                  </a:moveTo>
                  <a:lnTo>
                    <a:pt x="8335" y="6537"/>
                  </a:lnTo>
                  <a:cubicBezTo>
                    <a:pt x="8359" y="6597"/>
                    <a:pt x="8394" y="6645"/>
                    <a:pt x="8442" y="6657"/>
                  </a:cubicBezTo>
                  <a:cubicBezTo>
                    <a:pt x="8502" y="6668"/>
                    <a:pt x="8549" y="6692"/>
                    <a:pt x="8609" y="6716"/>
                  </a:cubicBezTo>
                  <a:cubicBezTo>
                    <a:pt x="8631" y="6729"/>
                    <a:pt x="8653" y="6734"/>
                    <a:pt x="8674" y="6734"/>
                  </a:cubicBezTo>
                  <a:cubicBezTo>
                    <a:pt x="8710" y="6734"/>
                    <a:pt x="8745" y="6719"/>
                    <a:pt x="8775" y="6704"/>
                  </a:cubicBezTo>
                  <a:lnTo>
                    <a:pt x="9252" y="6311"/>
                  </a:lnTo>
                  <a:lnTo>
                    <a:pt x="9561" y="6585"/>
                  </a:lnTo>
                  <a:lnTo>
                    <a:pt x="9264" y="7121"/>
                  </a:lnTo>
                  <a:cubicBezTo>
                    <a:pt x="9228" y="7157"/>
                    <a:pt x="9228" y="7216"/>
                    <a:pt x="9264" y="7276"/>
                  </a:cubicBezTo>
                  <a:cubicBezTo>
                    <a:pt x="9287" y="7323"/>
                    <a:pt x="9323" y="7371"/>
                    <a:pt x="9347" y="7430"/>
                  </a:cubicBezTo>
                  <a:cubicBezTo>
                    <a:pt x="9383" y="7478"/>
                    <a:pt x="9430" y="7514"/>
                    <a:pt x="9490" y="7514"/>
                  </a:cubicBezTo>
                  <a:lnTo>
                    <a:pt x="10109" y="7538"/>
                  </a:lnTo>
                  <a:lnTo>
                    <a:pt x="10180" y="7942"/>
                  </a:lnTo>
                  <a:lnTo>
                    <a:pt x="9645" y="8157"/>
                  </a:lnTo>
                  <a:cubicBezTo>
                    <a:pt x="9585" y="8181"/>
                    <a:pt x="9561" y="8240"/>
                    <a:pt x="9549" y="8276"/>
                  </a:cubicBezTo>
                  <a:cubicBezTo>
                    <a:pt x="9549" y="8335"/>
                    <a:pt x="9526" y="8383"/>
                    <a:pt x="9514" y="8442"/>
                  </a:cubicBezTo>
                  <a:cubicBezTo>
                    <a:pt x="9502" y="8502"/>
                    <a:pt x="9514" y="8562"/>
                    <a:pt x="9561" y="8597"/>
                  </a:cubicBezTo>
                  <a:lnTo>
                    <a:pt x="10014" y="8990"/>
                  </a:lnTo>
                  <a:lnTo>
                    <a:pt x="9811" y="9347"/>
                  </a:lnTo>
                  <a:lnTo>
                    <a:pt x="9228" y="9157"/>
                  </a:lnTo>
                  <a:cubicBezTo>
                    <a:pt x="9213" y="9154"/>
                    <a:pt x="9198" y="9152"/>
                    <a:pt x="9184" y="9152"/>
                  </a:cubicBezTo>
                  <a:cubicBezTo>
                    <a:pt x="9141" y="9152"/>
                    <a:pt x="9103" y="9166"/>
                    <a:pt x="9085" y="9193"/>
                  </a:cubicBezTo>
                  <a:cubicBezTo>
                    <a:pt x="9037" y="9228"/>
                    <a:pt x="8990" y="9264"/>
                    <a:pt x="8954" y="9288"/>
                  </a:cubicBezTo>
                  <a:cubicBezTo>
                    <a:pt x="8906" y="9324"/>
                    <a:pt x="8871" y="9383"/>
                    <a:pt x="8895" y="9443"/>
                  </a:cubicBezTo>
                  <a:lnTo>
                    <a:pt x="8978" y="10050"/>
                  </a:lnTo>
                  <a:lnTo>
                    <a:pt x="8597" y="10181"/>
                  </a:lnTo>
                  <a:lnTo>
                    <a:pt x="8264" y="9669"/>
                  </a:lnTo>
                  <a:cubicBezTo>
                    <a:pt x="8228" y="9621"/>
                    <a:pt x="8192" y="9585"/>
                    <a:pt x="8133" y="9585"/>
                  </a:cubicBezTo>
                  <a:lnTo>
                    <a:pt x="7954" y="9585"/>
                  </a:lnTo>
                  <a:cubicBezTo>
                    <a:pt x="7894" y="9585"/>
                    <a:pt x="7847" y="9621"/>
                    <a:pt x="7811" y="9669"/>
                  </a:cubicBezTo>
                  <a:lnTo>
                    <a:pt x="7490" y="10181"/>
                  </a:lnTo>
                  <a:lnTo>
                    <a:pt x="7097" y="10050"/>
                  </a:lnTo>
                  <a:lnTo>
                    <a:pt x="7192" y="9443"/>
                  </a:lnTo>
                  <a:cubicBezTo>
                    <a:pt x="7204" y="9383"/>
                    <a:pt x="7180" y="9324"/>
                    <a:pt x="7132" y="9288"/>
                  </a:cubicBezTo>
                  <a:cubicBezTo>
                    <a:pt x="7085" y="9264"/>
                    <a:pt x="7037" y="9216"/>
                    <a:pt x="7001" y="9193"/>
                  </a:cubicBezTo>
                  <a:cubicBezTo>
                    <a:pt x="6970" y="9161"/>
                    <a:pt x="6933" y="9145"/>
                    <a:pt x="6897" y="9145"/>
                  </a:cubicBezTo>
                  <a:cubicBezTo>
                    <a:pt x="6880" y="9145"/>
                    <a:pt x="6863" y="9149"/>
                    <a:pt x="6847" y="9157"/>
                  </a:cubicBezTo>
                  <a:lnTo>
                    <a:pt x="6275" y="9347"/>
                  </a:lnTo>
                  <a:lnTo>
                    <a:pt x="6061" y="8990"/>
                  </a:lnTo>
                  <a:lnTo>
                    <a:pt x="6525" y="8597"/>
                  </a:lnTo>
                  <a:cubicBezTo>
                    <a:pt x="6573" y="8550"/>
                    <a:pt x="6585" y="8502"/>
                    <a:pt x="6573" y="8442"/>
                  </a:cubicBezTo>
                  <a:cubicBezTo>
                    <a:pt x="6549" y="8383"/>
                    <a:pt x="6537" y="8335"/>
                    <a:pt x="6537" y="8276"/>
                  </a:cubicBezTo>
                  <a:cubicBezTo>
                    <a:pt x="6537" y="8216"/>
                    <a:pt x="6489" y="8169"/>
                    <a:pt x="6430" y="8157"/>
                  </a:cubicBezTo>
                  <a:lnTo>
                    <a:pt x="5847" y="7942"/>
                  </a:lnTo>
                  <a:lnTo>
                    <a:pt x="5930" y="7538"/>
                  </a:lnTo>
                  <a:lnTo>
                    <a:pt x="6549" y="7514"/>
                  </a:lnTo>
                  <a:cubicBezTo>
                    <a:pt x="6609" y="7514"/>
                    <a:pt x="6656" y="7490"/>
                    <a:pt x="6680" y="7430"/>
                  </a:cubicBezTo>
                  <a:cubicBezTo>
                    <a:pt x="6716" y="7383"/>
                    <a:pt x="6740" y="7323"/>
                    <a:pt x="6775" y="7276"/>
                  </a:cubicBezTo>
                  <a:cubicBezTo>
                    <a:pt x="6811" y="7240"/>
                    <a:pt x="6811" y="7180"/>
                    <a:pt x="6775" y="7121"/>
                  </a:cubicBezTo>
                  <a:lnTo>
                    <a:pt x="6478" y="6585"/>
                  </a:lnTo>
                  <a:lnTo>
                    <a:pt x="6787" y="6311"/>
                  </a:lnTo>
                  <a:lnTo>
                    <a:pt x="7263" y="6704"/>
                  </a:lnTo>
                  <a:cubicBezTo>
                    <a:pt x="7293" y="6719"/>
                    <a:pt x="7327" y="6729"/>
                    <a:pt x="7363" y="6729"/>
                  </a:cubicBezTo>
                  <a:cubicBezTo>
                    <a:pt x="7385" y="6729"/>
                    <a:pt x="7407" y="6725"/>
                    <a:pt x="7430" y="6716"/>
                  </a:cubicBezTo>
                  <a:cubicBezTo>
                    <a:pt x="7478" y="6704"/>
                    <a:pt x="7537" y="6668"/>
                    <a:pt x="7597" y="6657"/>
                  </a:cubicBezTo>
                  <a:cubicBezTo>
                    <a:pt x="7656" y="6645"/>
                    <a:pt x="7680" y="6597"/>
                    <a:pt x="7704" y="6537"/>
                  </a:cubicBezTo>
                  <a:lnTo>
                    <a:pt x="7823" y="5930"/>
                  </a:lnTo>
                  <a:close/>
                  <a:moveTo>
                    <a:pt x="4454" y="1"/>
                  </a:moveTo>
                  <a:cubicBezTo>
                    <a:pt x="3739" y="1"/>
                    <a:pt x="3025" y="180"/>
                    <a:pt x="2382" y="513"/>
                  </a:cubicBezTo>
                  <a:cubicBezTo>
                    <a:pt x="2310" y="561"/>
                    <a:pt x="2287" y="644"/>
                    <a:pt x="2322" y="715"/>
                  </a:cubicBezTo>
                  <a:cubicBezTo>
                    <a:pt x="2354" y="770"/>
                    <a:pt x="2405" y="799"/>
                    <a:pt x="2458" y="799"/>
                  </a:cubicBezTo>
                  <a:cubicBezTo>
                    <a:pt x="2485" y="799"/>
                    <a:pt x="2512" y="791"/>
                    <a:pt x="2537" y="775"/>
                  </a:cubicBezTo>
                  <a:cubicBezTo>
                    <a:pt x="3132" y="465"/>
                    <a:pt x="3787" y="299"/>
                    <a:pt x="4454" y="299"/>
                  </a:cubicBezTo>
                  <a:cubicBezTo>
                    <a:pt x="6728" y="299"/>
                    <a:pt x="8597" y="2168"/>
                    <a:pt x="8597" y="4442"/>
                  </a:cubicBezTo>
                  <a:cubicBezTo>
                    <a:pt x="8597" y="4847"/>
                    <a:pt x="8537" y="5228"/>
                    <a:pt x="8430" y="5621"/>
                  </a:cubicBezTo>
                  <a:lnTo>
                    <a:pt x="7740" y="5621"/>
                  </a:lnTo>
                  <a:cubicBezTo>
                    <a:pt x="7668" y="5621"/>
                    <a:pt x="7609" y="5656"/>
                    <a:pt x="7597" y="5728"/>
                  </a:cubicBezTo>
                  <a:lnTo>
                    <a:pt x="7466" y="6371"/>
                  </a:lnTo>
                  <a:lnTo>
                    <a:pt x="7442" y="6371"/>
                  </a:lnTo>
                  <a:lnTo>
                    <a:pt x="6942" y="5966"/>
                  </a:lnTo>
                  <a:cubicBezTo>
                    <a:pt x="6912" y="5948"/>
                    <a:pt x="6879" y="5939"/>
                    <a:pt x="6847" y="5939"/>
                  </a:cubicBezTo>
                  <a:cubicBezTo>
                    <a:pt x="6814" y="5939"/>
                    <a:pt x="6781" y="5948"/>
                    <a:pt x="6751" y="5966"/>
                  </a:cubicBezTo>
                  <a:lnTo>
                    <a:pt x="6239" y="6407"/>
                  </a:lnTo>
                  <a:cubicBezTo>
                    <a:pt x="6180" y="6442"/>
                    <a:pt x="6168" y="6537"/>
                    <a:pt x="6216" y="6597"/>
                  </a:cubicBezTo>
                  <a:lnTo>
                    <a:pt x="6525" y="7180"/>
                  </a:lnTo>
                  <a:cubicBezTo>
                    <a:pt x="6525" y="7180"/>
                    <a:pt x="6525" y="7192"/>
                    <a:pt x="6513" y="7192"/>
                  </a:cubicBezTo>
                  <a:lnTo>
                    <a:pt x="5858" y="7204"/>
                  </a:lnTo>
                  <a:cubicBezTo>
                    <a:pt x="5775" y="7204"/>
                    <a:pt x="5716" y="7264"/>
                    <a:pt x="5704" y="7335"/>
                  </a:cubicBezTo>
                  <a:lnTo>
                    <a:pt x="5585" y="7990"/>
                  </a:lnTo>
                  <a:cubicBezTo>
                    <a:pt x="5573" y="8073"/>
                    <a:pt x="5620" y="8145"/>
                    <a:pt x="5680" y="8157"/>
                  </a:cubicBezTo>
                  <a:lnTo>
                    <a:pt x="6013" y="8288"/>
                  </a:lnTo>
                  <a:cubicBezTo>
                    <a:pt x="5525" y="8502"/>
                    <a:pt x="5001" y="8585"/>
                    <a:pt x="4454" y="8585"/>
                  </a:cubicBezTo>
                  <a:cubicBezTo>
                    <a:pt x="2179" y="8585"/>
                    <a:pt x="322" y="6728"/>
                    <a:pt x="322" y="4454"/>
                  </a:cubicBezTo>
                  <a:cubicBezTo>
                    <a:pt x="322" y="3168"/>
                    <a:pt x="894" y="2001"/>
                    <a:pt x="1894" y="1203"/>
                  </a:cubicBezTo>
                  <a:cubicBezTo>
                    <a:pt x="1965" y="1144"/>
                    <a:pt x="1965" y="1061"/>
                    <a:pt x="1929" y="989"/>
                  </a:cubicBezTo>
                  <a:cubicBezTo>
                    <a:pt x="1895" y="942"/>
                    <a:pt x="1850" y="921"/>
                    <a:pt x="1804" y="921"/>
                  </a:cubicBezTo>
                  <a:cubicBezTo>
                    <a:pt x="1769" y="921"/>
                    <a:pt x="1734" y="933"/>
                    <a:pt x="1703" y="953"/>
                  </a:cubicBezTo>
                  <a:cubicBezTo>
                    <a:pt x="632" y="1799"/>
                    <a:pt x="1" y="3085"/>
                    <a:pt x="1" y="4454"/>
                  </a:cubicBezTo>
                  <a:cubicBezTo>
                    <a:pt x="1" y="5645"/>
                    <a:pt x="465" y="6764"/>
                    <a:pt x="1298" y="7597"/>
                  </a:cubicBezTo>
                  <a:cubicBezTo>
                    <a:pt x="2132" y="8431"/>
                    <a:pt x="3251" y="8883"/>
                    <a:pt x="4442" y="8883"/>
                  </a:cubicBezTo>
                  <a:cubicBezTo>
                    <a:pt x="5001" y="8883"/>
                    <a:pt x="5537" y="8788"/>
                    <a:pt x="6049" y="8585"/>
                  </a:cubicBezTo>
                  <a:lnTo>
                    <a:pt x="6049" y="8585"/>
                  </a:lnTo>
                  <a:lnTo>
                    <a:pt x="5775" y="8823"/>
                  </a:lnTo>
                  <a:cubicBezTo>
                    <a:pt x="5716" y="8871"/>
                    <a:pt x="5704" y="8966"/>
                    <a:pt x="5751" y="9026"/>
                  </a:cubicBezTo>
                  <a:lnTo>
                    <a:pt x="6073" y="9585"/>
                  </a:lnTo>
                  <a:cubicBezTo>
                    <a:pt x="6101" y="9632"/>
                    <a:pt x="6158" y="9664"/>
                    <a:pt x="6211" y="9664"/>
                  </a:cubicBezTo>
                  <a:cubicBezTo>
                    <a:pt x="6225" y="9664"/>
                    <a:pt x="6239" y="9662"/>
                    <a:pt x="6251" y="9657"/>
                  </a:cubicBezTo>
                  <a:lnTo>
                    <a:pt x="6882" y="9455"/>
                  </a:lnTo>
                  <a:cubicBezTo>
                    <a:pt x="6882" y="9455"/>
                    <a:pt x="6894" y="9455"/>
                    <a:pt x="6894" y="9466"/>
                  </a:cubicBezTo>
                  <a:lnTo>
                    <a:pt x="6787" y="10121"/>
                  </a:lnTo>
                  <a:cubicBezTo>
                    <a:pt x="6775" y="10193"/>
                    <a:pt x="6823" y="10276"/>
                    <a:pt x="6894" y="10288"/>
                  </a:cubicBezTo>
                  <a:lnTo>
                    <a:pt x="7525" y="10514"/>
                  </a:lnTo>
                  <a:cubicBezTo>
                    <a:pt x="7537" y="10514"/>
                    <a:pt x="7549" y="10526"/>
                    <a:pt x="7585" y="10526"/>
                  </a:cubicBezTo>
                  <a:cubicBezTo>
                    <a:pt x="7644" y="10526"/>
                    <a:pt x="7680" y="10490"/>
                    <a:pt x="7716" y="10455"/>
                  </a:cubicBezTo>
                  <a:lnTo>
                    <a:pt x="8061" y="9883"/>
                  </a:lnTo>
                  <a:lnTo>
                    <a:pt x="8073" y="9883"/>
                  </a:lnTo>
                  <a:lnTo>
                    <a:pt x="8418" y="10455"/>
                  </a:lnTo>
                  <a:cubicBezTo>
                    <a:pt x="8445" y="10499"/>
                    <a:pt x="8497" y="10523"/>
                    <a:pt x="8547" y="10523"/>
                  </a:cubicBezTo>
                  <a:cubicBezTo>
                    <a:pt x="8565" y="10523"/>
                    <a:pt x="8582" y="10520"/>
                    <a:pt x="8597" y="10514"/>
                  </a:cubicBezTo>
                  <a:lnTo>
                    <a:pt x="9216" y="10288"/>
                  </a:lnTo>
                  <a:cubicBezTo>
                    <a:pt x="9287" y="10252"/>
                    <a:pt x="9323" y="10193"/>
                    <a:pt x="9323" y="10121"/>
                  </a:cubicBezTo>
                  <a:lnTo>
                    <a:pt x="9216" y="9466"/>
                  </a:lnTo>
                  <a:cubicBezTo>
                    <a:pt x="9216" y="9466"/>
                    <a:pt x="9228" y="9466"/>
                    <a:pt x="9228" y="9455"/>
                  </a:cubicBezTo>
                  <a:lnTo>
                    <a:pt x="9859" y="9657"/>
                  </a:lnTo>
                  <a:cubicBezTo>
                    <a:pt x="9878" y="9666"/>
                    <a:pt x="9897" y="9671"/>
                    <a:pt x="9916" y="9671"/>
                  </a:cubicBezTo>
                  <a:cubicBezTo>
                    <a:pt x="9966" y="9671"/>
                    <a:pt x="10011" y="9638"/>
                    <a:pt x="10038" y="9585"/>
                  </a:cubicBezTo>
                  <a:lnTo>
                    <a:pt x="10359" y="9026"/>
                  </a:lnTo>
                  <a:cubicBezTo>
                    <a:pt x="10395" y="8966"/>
                    <a:pt x="10395" y="8871"/>
                    <a:pt x="10335" y="8823"/>
                  </a:cubicBezTo>
                  <a:lnTo>
                    <a:pt x="9847" y="8395"/>
                  </a:lnTo>
                  <a:lnTo>
                    <a:pt x="9847" y="8383"/>
                  </a:lnTo>
                  <a:lnTo>
                    <a:pt x="10454" y="8145"/>
                  </a:lnTo>
                  <a:cubicBezTo>
                    <a:pt x="10460" y="8146"/>
                    <a:pt x="10465" y="8146"/>
                    <a:pt x="10470" y="8146"/>
                  </a:cubicBezTo>
                  <a:cubicBezTo>
                    <a:pt x="10532" y="8146"/>
                    <a:pt x="10572" y="8080"/>
                    <a:pt x="10561" y="8014"/>
                  </a:cubicBezTo>
                  <a:lnTo>
                    <a:pt x="10442" y="7359"/>
                  </a:lnTo>
                  <a:cubicBezTo>
                    <a:pt x="10419" y="7288"/>
                    <a:pt x="10359" y="7240"/>
                    <a:pt x="10288" y="7228"/>
                  </a:cubicBezTo>
                  <a:lnTo>
                    <a:pt x="9633" y="7204"/>
                  </a:lnTo>
                  <a:cubicBezTo>
                    <a:pt x="9633" y="7204"/>
                    <a:pt x="9633" y="7192"/>
                    <a:pt x="9621" y="7192"/>
                  </a:cubicBezTo>
                  <a:lnTo>
                    <a:pt x="9930" y="6609"/>
                  </a:lnTo>
                  <a:cubicBezTo>
                    <a:pt x="9966" y="6549"/>
                    <a:pt x="9942" y="6466"/>
                    <a:pt x="9907" y="6418"/>
                  </a:cubicBezTo>
                  <a:lnTo>
                    <a:pt x="9395" y="5990"/>
                  </a:lnTo>
                  <a:cubicBezTo>
                    <a:pt x="9365" y="5966"/>
                    <a:pt x="9332" y="5954"/>
                    <a:pt x="9299" y="5954"/>
                  </a:cubicBezTo>
                  <a:cubicBezTo>
                    <a:pt x="9267" y="5954"/>
                    <a:pt x="9234" y="5966"/>
                    <a:pt x="9204" y="5990"/>
                  </a:cubicBezTo>
                  <a:lnTo>
                    <a:pt x="8692" y="6395"/>
                  </a:lnTo>
                  <a:lnTo>
                    <a:pt x="8680" y="6395"/>
                  </a:lnTo>
                  <a:lnTo>
                    <a:pt x="8609" y="6049"/>
                  </a:lnTo>
                  <a:lnTo>
                    <a:pt x="8609" y="6037"/>
                  </a:lnTo>
                  <a:cubicBezTo>
                    <a:pt x="8799" y="5525"/>
                    <a:pt x="8895" y="5002"/>
                    <a:pt x="8895" y="4454"/>
                  </a:cubicBezTo>
                  <a:cubicBezTo>
                    <a:pt x="8895" y="3263"/>
                    <a:pt x="8430" y="2144"/>
                    <a:pt x="7597" y="1311"/>
                  </a:cubicBezTo>
                  <a:cubicBezTo>
                    <a:pt x="6763" y="477"/>
                    <a:pt x="5644" y="1"/>
                    <a:pt x="4454"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2" name="Google Shape;432;p38"/>
          <p:cNvSpPr txBox="1"/>
          <p:nvPr/>
        </p:nvSpPr>
        <p:spPr>
          <a:xfrm>
            <a:off x="604675" y="2626025"/>
            <a:ext cx="2282700" cy="897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Recon Scanning (Internal &amp; Known Threat)</a:t>
            </a:r>
            <a:endParaRPr sz="1100">
              <a:solidFill>
                <a:schemeClr val="dk1"/>
              </a:solidFill>
              <a:latin typeface="Open Sans"/>
              <a:ea typeface="Open Sans"/>
              <a:cs typeface="Open Sans"/>
              <a:sym typeface="Open Sans"/>
            </a:endParaRPr>
          </a:p>
          <a:p>
            <a:pPr indent="0" lvl="0" marL="457200" rtl="0" algn="l">
              <a:spcBef>
                <a:spcPts val="1600"/>
              </a:spcBef>
              <a:spcAft>
                <a:spcPts val="1600"/>
              </a:spcAft>
              <a:buNone/>
            </a:pPr>
            <a:r>
              <a:t/>
            </a:r>
            <a:endParaRPr sz="1100">
              <a:solidFill>
                <a:schemeClr val="dk1"/>
              </a:solidFill>
              <a:latin typeface="Open Sans"/>
              <a:ea typeface="Open Sans"/>
              <a:cs typeface="Open Sans"/>
              <a:sym typeface="Open Sans"/>
            </a:endParaRPr>
          </a:p>
        </p:txBody>
      </p:sp>
      <p:sp>
        <p:nvSpPr>
          <p:cNvPr id="433" name="Google Shape;433;p38"/>
          <p:cNvSpPr txBox="1"/>
          <p:nvPr/>
        </p:nvSpPr>
        <p:spPr>
          <a:xfrm>
            <a:off x="3243377" y="2626025"/>
            <a:ext cx="2029500" cy="5232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Password Spraying</a:t>
            </a:r>
            <a:endParaRPr sz="1100">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Brute-Force Attacks</a:t>
            </a:r>
            <a:endParaRPr sz="1100">
              <a:solidFill>
                <a:schemeClr val="dk1"/>
              </a:solidFill>
              <a:latin typeface="Open Sans"/>
              <a:ea typeface="Open Sans"/>
              <a:cs typeface="Open Sans"/>
              <a:sym typeface="Open Sans"/>
            </a:endParaRPr>
          </a:p>
        </p:txBody>
      </p:sp>
      <p:sp>
        <p:nvSpPr>
          <p:cNvPr id="434" name="Google Shape;434;p38"/>
          <p:cNvSpPr txBox="1"/>
          <p:nvPr/>
        </p:nvSpPr>
        <p:spPr>
          <a:xfrm>
            <a:off x="5859075" y="2591400"/>
            <a:ext cx="2172600" cy="897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Admin Role Changes</a:t>
            </a:r>
            <a:endParaRPr sz="1100">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New Admin Accounts</a:t>
            </a:r>
            <a:endParaRPr sz="1100">
              <a:solidFill>
                <a:schemeClr val="dk1"/>
              </a:solidFill>
              <a:latin typeface="Open Sans"/>
              <a:ea typeface="Open Sans"/>
              <a:cs typeface="Open Sans"/>
              <a:sym typeface="Open Sans"/>
            </a:endParaRPr>
          </a:p>
          <a:p>
            <a:pPr indent="0" lvl="0" marL="457200" rtl="0" algn="l">
              <a:spcBef>
                <a:spcPts val="1600"/>
              </a:spcBef>
              <a:spcAft>
                <a:spcPts val="1600"/>
              </a:spcAft>
              <a:buNone/>
            </a:pPr>
            <a:r>
              <a:t/>
            </a:r>
            <a:endParaRPr sz="1100">
              <a:solidFill>
                <a:schemeClr val="dk1"/>
              </a:solidFill>
              <a:latin typeface="Open Sans"/>
              <a:ea typeface="Open Sans"/>
              <a:cs typeface="Open Sans"/>
              <a:sym typeface="Open Sans"/>
            </a:endParaRPr>
          </a:p>
        </p:txBody>
      </p:sp>
      <p:sp>
        <p:nvSpPr>
          <p:cNvPr id="435" name="Google Shape;435;p38"/>
          <p:cNvSpPr txBox="1"/>
          <p:nvPr/>
        </p:nvSpPr>
        <p:spPr>
          <a:xfrm>
            <a:off x="628925" y="4271050"/>
            <a:ext cx="2258400" cy="5232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Compromised Processes</a:t>
            </a:r>
            <a:endParaRPr sz="1100">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Malicious Executables</a:t>
            </a:r>
            <a:endParaRPr sz="1100">
              <a:solidFill>
                <a:schemeClr val="dk1"/>
              </a:solidFill>
              <a:latin typeface="Open Sans"/>
              <a:ea typeface="Open Sans"/>
              <a:cs typeface="Open Sans"/>
              <a:sym typeface="Open Sans"/>
            </a:endParaRPr>
          </a:p>
        </p:txBody>
      </p:sp>
      <p:sp>
        <p:nvSpPr>
          <p:cNvPr id="436" name="Google Shape;436;p38"/>
          <p:cNvSpPr txBox="1"/>
          <p:nvPr/>
        </p:nvSpPr>
        <p:spPr>
          <a:xfrm>
            <a:off x="3243375" y="4298400"/>
            <a:ext cx="2258400" cy="5232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External Doc Shares</a:t>
            </a:r>
            <a:endParaRPr sz="1100">
              <a:solidFill>
                <a:schemeClr val="dk1"/>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Outbound Connections</a:t>
            </a:r>
            <a:endParaRPr sz="1100">
              <a:solidFill>
                <a:schemeClr val="dk1"/>
              </a:solidFill>
              <a:latin typeface="Open Sans"/>
              <a:ea typeface="Open Sans"/>
              <a:cs typeface="Open Sans"/>
              <a:sym typeface="Open Sans"/>
            </a:endParaRPr>
          </a:p>
        </p:txBody>
      </p:sp>
      <p:sp>
        <p:nvSpPr>
          <p:cNvPr id="437" name="Google Shape;437;p38"/>
          <p:cNvSpPr txBox="1"/>
          <p:nvPr/>
        </p:nvSpPr>
        <p:spPr>
          <a:xfrm>
            <a:off x="5996650" y="4279600"/>
            <a:ext cx="2172600" cy="3540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Malware Applications</a:t>
            </a:r>
            <a:endParaRPr sz="1100">
              <a:solidFill>
                <a:schemeClr val="dk1"/>
              </a:solidFill>
              <a:latin typeface="Open Sans"/>
              <a:ea typeface="Open Sans"/>
              <a:cs typeface="Open Sans"/>
              <a:sym typeface="Open Sans"/>
            </a:endParaRPr>
          </a:p>
        </p:txBody>
      </p:sp>
      <p:sp>
        <p:nvSpPr>
          <p:cNvPr id="438" name="Google Shape;438;p38"/>
          <p:cNvSpPr txBox="1"/>
          <p:nvPr/>
        </p:nvSpPr>
        <p:spPr>
          <a:xfrm>
            <a:off x="628925" y="251200"/>
            <a:ext cx="8068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1"/>
                </a:solidFill>
                <a:latin typeface="Prompt"/>
                <a:ea typeface="Prompt"/>
                <a:cs typeface="Prompt"/>
                <a:sym typeface="Prompt"/>
              </a:rPr>
              <a:t>Complete Security Coverage</a:t>
            </a:r>
            <a:endParaRPr sz="2800">
              <a:latin typeface="Prompt"/>
              <a:ea typeface="Prompt"/>
              <a:cs typeface="Prompt"/>
              <a:sym typeface="Prompt"/>
            </a:endParaRPr>
          </a:p>
        </p:txBody>
      </p:sp>
      <p:sp>
        <p:nvSpPr>
          <p:cNvPr id="439" name="Google Shape;439;p38"/>
          <p:cNvSpPr txBox="1"/>
          <p:nvPr/>
        </p:nvSpPr>
        <p:spPr>
          <a:xfrm>
            <a:off x="594475" y="776675"/>
            <a:ext cx="7730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700">
                <a:solidFill>
                  <a:schemeClr val="accent1"/>
                </a:solidFill>
                <a:latin typeface="Open Sans"/>
                <a:ea typeface="Open Sans"/>
                <a:cs typeface="Open Sans"/>
                <a:sym typeface="Open Sans"/>
              </a:rPr>
              <a:t>Detect &amp; prevent every stage of an attack in progress with Blumira</a:t>
            </a:r>
            <a:endParaRPr>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39"/>
          <p:cNvSpPr txBox="1"/>
          <p:nvPr/>
        </p:nvSpPr>
        <p:spPr>
          <a:xfrm>
            <a:off x="6454850" y="871600"/>
            <a:ext cx="22152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1"/>
                </a:solidFill>
                <a:latin typeface="Prompt"/>
                <a:ea typeface="Prompt"/>
                <a:cs typeface="Prompt"/>
                <a:sym typeface="Prompt"/>
              </a:rPr>
              <a:t>Blumira’s platform is highly effective, resulting in better security outcomes vs. competitors</a:t>
            </a:r>
            <a:endParaRPr b="1" sz="1600">
              <a:solidFill>
                <a:schemeClr val="accent1"/>
              </a:solidFill>
              <a:latin typeface="Prompt"/>
              <a:ea typeface="Prompt"/>
              <a:cs typeface="Prompt"/>
              <a:sym typeface="Prompt"/>
            </a:endParaRPr>
          </a:p>
          <a:p>
            <a:pPr indent="0" lvl="0" marL="0" rtl="0" algn="l">
              <a:spcBef>
                <a:spcPts val="0"/>
              </a:spcBef>
              <a:spcAft>
                <a:spcPts val="0"/>
              </a:spcAft>
              <a:buNone/>
            </a:pPr>
            <a:r>
              <a:t/>
            </a:r>
            <a:endParaRPr b="1" sz="1600">
              <a:solidFill>
                <a:schemeClr val="accent1"/>
              </a:solidFill>
              <a:latin typeface="Prompt"/>
              <a:ea typeface="Prompt"/>
              <a:cs typeface="Prompt"/>
              <a:sym typeface="Prompt"/>
            </a:endParaRPr>
          </a:p>
          <a:p>
            <a:pPr indent="0" lvl="0" marL="0" rtl="0" algn="l">
              <a:spcBef>
                <a:spcPts val="0"/>
              </a:spcBef>
              <a:spcAft>
                <a:spcPts val="0"/>
              </a:spcAft>
              <a:buNone/>
            </a:pPr>
            <a:r>
              <a:t/>
            </a:r>
            <a:endParaRPr b="1" sz="1600">
              <a:solidFill>
                <a:schemeClr val="accent1"/>
              </a:solidFill>
              <a:latin typeface="Prompt"/>
              <a:ea typeface="Prompt"/>
              <a:cs typeface="Prompt"/>
              <a:sym typeface="Prompt"/>
            </a:endParaRPr>
          </a:p>
          <a:p>
            <a:pPr indent="0" lvl="0" marL="0" rtl="0" algn="l">
              <a:spcBef>
                <a:spcPts val="0"/>
              </a:spcBef>
              <a:spcAft>
                <a:spcPts val="0"/>
              </a:spcAft>
              <a:buNone/>
            </a:pPr>
            <a:r>
              <a:rPr b="1" lang="en" sz="1600">
                <a:solidFill>
                  <a:srgbClr val="3BB273"/>
                </a:solidFill>
                <a:latin typeface="Prompt"/>
                <a:ea typeface="Prompt"/>
                <a:cs typeface="Prompt"/>
                <a:sym typeface="Prompt"/>
              </a:rPr>
              <a:t>Resources – staff, cost, infrastructure, time – required to set up and maintain it are lower than competitors</a:t>
            </a:r>
            <a:endParaRPr b="1" sz="1600">
              <a:solidFill>
                <a:srgbClr val="3BB273"/>
              </a:solidFill>
              <a:latin typeface="Prompt"/>
              <a:ea typeface="Prompt"/>
              <a:cs typeface="Prompt"/>
              <a:sym typeface="Prompt"/>
            </a:endParaRPr>
          </a:p>
        </p:txBody>
      </p:sp>
      <p:sp>
        <p:nvSpPr>
          <p:cNvPr id="445" name="Google Shape;445;p39"/>
          <p:cNvSpPr/>
          <p:nvPr/>
        </p:nvSpPr>
        <p:spPr>
          <a:xfrm>
            <a:off x="5996500" y="1311350"/>
            <a:ext cx="304800" cy="609600"/>
          </a:xfrm>
          <a:prstGeom prst="up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9"/>
          <p:cNvSpPr/>
          <p:nvPr/>
        </p:nvSpPr>
        <p:spPr>
          <a:xfrm>
            <a:off x="5996500" y="3233775"/>
            <a:ext cx="304800" cy="609600"/>
          </a:xfrm>
          <a:prstGeom prst="downArrow">
            <a:avLst>
              <a:gd fmla="val 50000" name="adj1"/>
              <a:gd fmla="val 50000" name="adj2"/>
            </a:avLst>
          </a:prstGeom>
          <a:solidFill>
            <a:srgbClr val="3BB2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7" name="Google Shape;447;p39"/>
          <p:cNvPicPr preferRelativeResize="0"/>
          <p:nvPr/>
        </p:nvPicPr>
        <p:blipFill>
          <a:blip r:embed="rId3">
            <a:alphaModFix/>
          </a:blip>
          <a:stretch>
            <a:fillRect/>
          </a:stretch>
        </p:blipFill>
        <p:spPr>
          <a:xfrm>
            <a:off x="152400" y="152400"/>
            <a:ext cx="5691701" cy="479436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grpSp>
        <p:nvGrpSpPr>
          <p:cNvPr id="452" name="Google Shape;452;p40"/>
          <p:cNvGrpSpPr/>
          <p:nvPr/>
        </p:nvGrpSpPr>
        <p:grpSpPr>
          <a:xfrm>
            <a:off x="604675" y="1748656"/>
            <a:ext cx="8539300" cy="1434606"/>
            <a:chOff x="604675" y="1596250"/>
            <a:chExt cx="8666700" cy="1676725"/>
          </a:xfrm>
        </p:grpSpPr>
        <p:sp>
          <p:nvSpPr>
            <p:cNvPr id="453" name="Google Shape;453;p40"/>
            <p:cNvSpPr/>
            <p:nvPr/>
          </p:nvSpPr>
          <p:spPr>
            <a:xfrm>
              <a:off x="604675" y="1602275"/>
              <a:ext cx="8666700" cy="1670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4" name="Google Shape;454;p40"/>
            <p:cNvCxnSpPr/>
            <p:nvPr/>
          </p:nvCxnSpPr>
          <p:spPr>
            <a:xfrm>
              <a:off x="604675" y="1596250"/>
              <a:ext cx="8665800" cy="0"/>
            </a:xfrm>
            <a:prstGeom prst="straightConnector1">
              <a:avLst/>
            </a:prstGeom>
            <a:noFill/>
            <a:ln cap="flat" cmpd="sng" w="28575">
              <a:solidFill>
                <a:schemeClr val="accent1"/>
              </a:solidFill>
              <a:prstDash val="solid"/>
              <a:round/>
              <a:headEnd len="med" w="med" type="none"/>
              <a:tailEnd len="med" w="med" type="none"/>
            </a:ln>
          </p:spPr>
        </p:cxnSp>
      </p:grpSp>
      <p:sp>
        <p:nvSpPr>
          <p:cNvPr id="455" name="Google Shape;455;p40"/>
          <p:cNvSpPr txBox="1"/>
          <p:nvPr>
            <p:ph type="ctrTitle"/>
          </p:nvPr>
        </p:nvSpPr>
        <p:spPr>
          <a:xfrm>
            <a:off x="604675" y="341600"/>
            <a:ext cx="7776600" cy="6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 Meet Compliance With Blumira</a:t>
            </a:r>
            <a:endParaRPr/>
          </a:p>
        </p:txBody>
      </p:sp>
      <p:pic>
        <p:nvPicPr>
          <p:cNvPr id="456" name="Google Shape;456;p40"/>
          <p:cNvPicPr preferRelativeResize="0"/>
          <p:nvPr/>
        </p:nvPicPr>
        <p:blipFill rotWithShape="1">
          <a:blip r:embed="rId3">
            <a:alphaModFix/>
          </a:blip>
          <a:srcRect b="34120" l="0" r="53312" t="33636"/>
          <a:stretch/>
        </p:blipFill>
        <p:spPr>
          <a:xfrm>
            <a:off x="5606800" y="2030077"/>
            <a:ext cx="884202" cy="610647"/>
          </a:xfrm>
          <a:prstGeom prst="rect">
            <a:avLst/>
          </a:prstGeom>
          <a:noFill/>
          <a:ln>
            <a:noFill/>
          </a:ln>
        </p:spPr>
      </p:pic>
      <p:pic>
        <p:nvPicPr>
          <p:cNvPr id="457" name="Google Shape;457;p40"/>
          <p:cNvPicPr preferRelativeResize="0"/>
          <p:nvPr/>
        </p:nvPicPr>
        <p:blipFill rotWithShape="1">
          <a:blip r:embed="rId4">
            <a:alphaModFix/>
          </a:blip>
          <a:srcRect b="0" l="0" r="0" t="0"/>
          <a:stretch/>
        </p:blipFill>
        <p:spPr>
          <a:xfrm>
            <a:off x="1983078" y="2202987"/>
            <a:ext cx="1121858" cy="294477"/>
          </a:xfrm>
          <a:prstGeom prst="rect">
            <a:avLst/>
          </a:prstGeom>
          <a:noFill/>
          <a:ln>
            <a:noFill/>
          </a:ln>
        </p:spPr>
      </p:pic>
      <p:pic>
        <p:nvPicPr>
          <p:cNvPr id="458" name="Google Shape;458;p40"/>
          <p:cNvPicPr preferRelativeResize="0"/>
          <p:nvPr/>
        </p:nvPicPr>
        <p:blipFill rotWithShape="1">
          <a:blip r:embed="rId5">
            <a:alphaModFix/>
          </a:blip>
          <a:srcRect b="26427" l="0" r="0" t="0"/>
          <a:stretch/>
        </p:blipFill>
        <p:spPr>
          <a:xfrm>
            <a:off x="4436083" y="2086784"/>
            <a:ext cx="954806" cy="526881"/>
          </a:xfrm>
          <a:prstGeom prst="rect">
            <a:avLst/>
          </a:prstGeom>
          <a:noFill/>
          <a:ln>
            <a:noFill/>
          </a:ln>
        </p:spPr>
      </p:pic>
      <p:sp>
        <p:nvSpPr>
          <p:cNvPr id="459" name="Google Shape;459;p40"/>
          <p:cNvSpPr txBox="1"/>
          <p:nvPr/>
        </p:nvSpPr>
        <p:spPr>
          <a:xfrm>
            <a:off x="5542775" y="3230150"/>
            <a:ext cx="1121700" cy="143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i="0" lang="en" sz="1300" u="none" cap="none" strike="noStrike">
                <a:solidFill>
                  <a:schemeClr val="dk2"/>
                </a:solidFill>
                <a:latin typeface="Open Sans"/>
                <a:ea typeface="Open Sans"/>
                <a:cs typeface="Open Sans"/>
                <a:sym typeface="Open Sans"/>
              </a:rPr>
              <a:t>PCI-DSS 3.2 </a:t>
            </a:r>
            <a:r>
              <a:rPr lang="en" sz="1300">
                <a:solidFill>
                  <a:schemeClr val="dk2"/>
                </a:solidFill>
                <a:latin typeface="Open Sans"/>
                <a:ea typeface="Open Sans"/>
                <a:cs typeface="Open Sans"/>
                <a:sym typeface="Open Sans"/>
              </a:rPr>
              <a:t>to protect payment info</a:t>
            </a:r>
            <a:endParaRPr i="0" sz="1300" u="none" cap="none" strike="noStrike">
              <a:solidFill>
                <a:schemeClr val="dk2"/>
              </a:solidFill>
              <a:latin typeface="Open Sans"/>
              <a:ea typeface="Open Sans"/>
              <a:cs typeface="Open Sans"/>
              <a:sym typeface="Open Sans"/>
            </a:endParaRPr>
          </a:p>
        </p:txBody>
      </p:sp>
      <p:sp>
        <p:nvSpPr>
          <p:cNvPr id="460" name="Google Shape;460;p40"/>
          <p:cNvSpPr txBox="1"/>
          <p:nvPr/>
        </p:nvSpPr>
        <p:spPr>
          <a:xfrm>
            <a:off x="1983075" y="3275350"/>
            <a:ext cx="1240800" cy="143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i="0" lang="en" sz="1300" u="none" cap="none" strike="noStrike">
                <a:solidFill>
                  <a:schemeClr val="dk2"/>
                </a:solidFill>
                <a:latin typeface="Open Sans"/>
                <a:ea typeface="Open Sans"/>
                <a:cs typeface="Open Sans"/>
                <a:sym typeface="Open Sans"/>
              </a:rPr>
              <a:t>NIST 800-</a:t>
            </a:r>
            <a:r>
              <a:rPr lang="en" sz="1300">
                <a:solidFill>
                  <a:schemeClr val="dk2"/>
                </a:solidFill>
                <a:latin typeface="Open Sans"/>
                <a:ea typeface="Open Sans"/>
                <a:cs typeface="Open Sans"/>
                <a:sym typeface="Open Sans"/>
              </a:rPr>
              <a:t>5</a:t>
            </a:r>
            <a:r>
              <a:rPr i="0" lang="en" sz="1300" u="none" cap="none" strike="noStrike">
                <a:solidFill>
                  <a:schemeClr val="dk2"/>
                </a:solidFill>
                <a:latin typeface="Open Sans"/>
                <a:ea typeface="Open Sans"/>
                <a:cs typeface="Open Sans"/>
                <a:sym typeface="Open Sans"/>
              </a:rPr>
              <a:t>3 </a:t>
            </a:r>
            <a:r>
              <a:rPr lang="en" sz="1300">
                <a:solidFill>
                  <a:schemeClr val="dk2"/>
                </a:solidFill>
                <a:latin typeface="Open Sans"/>
                <a:ea typeface="Open Sans"/>
                <a:cs typeface="Open Sans"/>
                <a:sym typeface="Open Sans"/>
              </a:rPr>
              <a:t>&amp;</a:t>
            </a:r>
            <a:r>
              <a:rPr i="0" lang="en" sz="1300" u="none" cap="none" strike="noStrike">
                <a:solidFill>
                  <a:schemeClr val="dk2"/>
                </a:solidFill>
                <a:latin typeface="Open Sans"/>
                <a:ea typeface="Open Sans"/>
                <a:cs typeface="Open Sans"/>
                <a:sym typeface="Open Sans"/>
              </a:rPr>
              <a:t> 800-171</a:t>
            </a:r>
            <a:endParaRPr i="0" sz="1300" u="none" cap="none" strike="noStrike">
              <a:solidFill>
                <a:schemeClr val="dk2"/>
              </a:solidFill>
              <a:latin typeface="Open Sans"/>
              <a:ea typeface="Open Sans"/>
              <a:cs typeface="Open Sans"/>
              <a:sym typeface="Open Sans"/>
            </a:endParaRPr>
          </a:p>
        </p:txBody>
      </p:sp>
      <p:sp>
        <p:nvSpPr>
          <p:cNvPr id="461" name="Google Shape;461;p40"/>
          <p:cNvSpPr txBox="1"/>
          <p:nvPr/>
        </p:nvSpPr>
        <p:spPr>
          <a:xfrm>
            <a:off x="4446623" y="3244975"/>
            <a:ext cx="1121700" cy="120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lang="en" sz="1300">
                <a:solidFill>
                  <a:schemeClr val="dk2"/>
                </a:solidFill>
                <a:latin typeface="Open Sans"/>
                <a:ea typeface="Open Sans"/>
                <a:cs typeface="Open Sans"/>
                <a:sym typeface="Open Sans"/>
              </a:rPr>
              <a:t>HIPAA to protect patient health info</a:t>
            </a:r>
            <a:endParaRPr i="0" sz="1300" u="none" cap="none" strike="noStrike">
              <a:solidFill>
                <a:schemeClr val="dk2"/>
              </a:solidFill>
              <a:latin typeface="Open Sans"/>
              <a:ea typeface="Open Sans"/>
              <a:cs typeface="Open Sans"/>
              <a:sym typeface="Open Sans"/>
            </a:endParaRPr>
          </a:p>
        </p:txBody>
      </p:sp>
      <p:sp>
        <p:nvSpPr>
          <p:cNvPr id="462" name="Google Shape;462;p40"/>
          <p:cNvSpPr txBox="1"/>
          <p:nvPr/>
        </p:nvSpPr>
        <p:spPr>
          <a:xfrm>
            <a:off x="604675" y="848725"/>
            <a:ext cx="7191000" cy="6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Help meet requirements for logging, audit trails, log retention, threat detection, incident response and more</a:t>
            </a:r>
            <a:endParaRPr>
              <a:solidFill>
                <a:schemeClr val="dk2"/>
              </a:solidFill>
              <a:latin typeface="Open Sans"/>
              <a:ea typeface="Open Sans"/>
              <a:cs typeface="Open Sans"/>
              <a:sym typeface="Open Sans"/>
            </a:endParaRPr>
          </a:p>
        </p:txBody>
      </p:sp>
      <p:pic>
        <p:nvPicPr>
          <p:cNvPr id="463" name="Google Shape;463;p40"/>
          <p:cNvPicPr preferRelativeResize="0"/>
          <p:nvPr/>
        </p:nvPicPr>
        <p:blipFill rotWithShape="1">
          <a:blip r:embed="rId6">
            <a:alphaModFix/>
          </a:blip>
          <a:srcRect b="50458" l="0" r="0" t="0"/>
          <a:stretch/>
        </p:blipFill>
        <p:spPr>
          <a:xfrm>
            <a:off x="7835451" y="2030083"/>
            <a:ext cx="1121700" cy="719342"/>
          </a:xfrm>
          <a:prstGeom prst="rect">
            <a:avLst/>
          </a:prstGeom>
          <a:noFill/>
          <a:ln>
            <a:noFill/>
          </a:ln>
        </p:spPr>
      </p:pic>
      <p:sp>
        <p:nvSpPr>
          <p:cNvPr id="464" name="Google Shape;464;p40"/>
          <p:cNvSpPr txBox="1"/>
          <p:nvPr/>
        </p:nvSpPr>
        <p:spPr>
          <a:xfrm>
            <a:off x="6695975" y="3244975"/>
            <a:ext cx="1025400" cy="143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lang="en" sz="1300">
                <a:solidFill>
                  <a:schemeClr val="dk2"/>
                </a:solidFill>
                <a:latin typeface="Open Sans"/>
                <a:ea typeface="Open Sans"/>
                <a:cs typeface="Open Sans"/>
                <a:sym typeface="Open Sans"/>
              </a:rPr>
              <a:t>CJIS for criminal justice data</a:t>
            </a:r>
            <a:endParaRPr i="0" sz="1300" u="none" cap="none" strike="noStrike">
              <a:solidFill>
                <a:schemeClr val="dk2"/>
              </a:solidFill>
              <a:latin typeface="Open Sans"/>
              <a:ea typeface="Open Sans"/>
              <a:cs typeface="Open Sans"/>
              <a:sym typeface="Open Sans"/>
            </a:endParaRPr>
          </a:p>
        </p:txBody>
      </p:sp>
      <p:pic>
        <p:nvPicPr>
          <p:cNvPr id="465" name="Google Shape;465;p40"/>
          <p:cNvPicPr preferRelativeResize="0"/>
          <p:nvPr/>
        </p:nvPicPr>
        <p:blipFill>
          <a:blip r:embed="rId7">
            <a:alphaModFix/>
          </a:blip>
          <a:stretch>
            <a:fillRect/>
          </a:stretch>
        </p:blipFill>
        <p:spPr>
          <a:xfrm>
            <a:off x="6663950" y="1903242"/>
            <a:ext cx="954825" cy="973016"/>
          </a:xfrm>
          <a:prstGeom prst="rect">
            <a:avLst/>
          </a:prstGeom>
          <a:noFill/>
          <a:ln>
            <a:noFill/>
          </a:ln>
        </p:spPr>
      </p:pic>
      <p:sp>
        <p:nvSpPr>
          <p:cNvPr id="466" name="Google Shape;466;p40"/>
          <p:cNvSpPr txBox="1"/>
          <p:nvPr/>
        </p:nvSpPr>
        <p:spPr>
          <a:xfrm>
            <a:off x="7883600" y="3244975"/>
            <a:ext cx="1025400" cy="143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lang="en" sz="1300">
                <a:solidFill>
                  <a:schemeClr val="dk2"/>
                </a:solidFill>
                <a:latin typeface="Open Sans"/>
                <a:ea typeface="Open Sans"/>
                <a:cs typeface="Open Sans"/>
                <a:sym typeface="Open Sans"/>
              </a:rPr>
              <a:t>IRS Pub 1075 for tax data</a:t>
            </a:r>
            <a:endParaRPr i="0" sz="1300" u="none" cap="none" strike="noStrike">
              <a:solidFill>
                <a:schemeClr val="dk2"/>
              </a:solidFill>
              <a:latin typeface="Open Sans"/>
              <a:ea typeface="Open Sans"/>
              <a:cs typeface="Open Sans"/>
              <a:sym typeface="Open Sans"/>
            </a:endParaRPr>
          </a:p>
        </p:txBody>
      </p:sp>
      <p:pic>
        <p:nvPicPr>
          <p:cNvPr id="467" name="Google Shape;467;p40"/>
          <p:cNvPicPr preferRelativeResize="0"/>
          <p:nvPr/>
        </p:nvPicPr>
        <p:blipFill rotWithShape="1">
          <a:blip r:embed="rId8">
            <a:alphaModFix/>
          </a:blip>
          <a:srcRect b="18126" l="4219" r="58992" t="0"/>
          <a:stretch/>
        </p:blipFill>
        <p:spPr>
          <a:xfrm>
            <a:off x="935970" y="2041113"/>
            <a:ext cx="637548" cy="299391"/>
          </a:xfrm>
          <a:prstGeom prst="rect">
            <a:avLst/>
          </a:prstGeom>
          <a:noFill/>
          <a:ln>
            <a:noFill/>
          </a:ln>
        </p:spPr>
      </p:pic>
      <p:pic>
        <p:nvPicPr>
          <p:cNvPr id="468" name="Google Shape;468;p40"/>
          <p:cNvPicPr preferRelativeResize="0"/>
          <p:nvPr/>
        </p:nvPicPr>
        <p:blipFill rotWithShape="1">
          <a:blip r:embed="rId8">
            <a:alphaModFix/>
          </a:blip>
          <a:srcRect b="0" l="40330" r="4095" t="20578"/>
          <a:stretch/>
        </p:blipFill>
        <p:spPr>
          <a:xfrm>
            <a:off x="738611" y="2318442"/>
            <a:ext cx="1032258" cy="311238"/>
          </a:xfrm>
          <a:prstGeom prst="rect">
            <a:avLst/>
          </a:prstGeom>
          <a:noFill/>
          <a:ln>
            <a:noFill/>
          </a:ln>
        </p:spPr>
      </p:pic>
      <p:sp>
        <p:nvSpPr>
          <p:cNvPr id="469" name="Google Shape;469;p40"/>
          <p:cNvSpPr txBox="1"/>
          <p:nvPr/>
        </p:nvSpPr>
        <p:spPr>
          <a:xfrm>
            <a:off x="611475" y="3275350"/>
            <a:ext cx="1295400" cy="143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lang="en" sz="1300">
                <a:solidFill>
                  <a:schemeClr val="dk2"/>
                </a:solidFill>
                <a:latin typeface="Open Sans"/>
                <a:ea typeface="Open Sans"/>
                <a:cs typeface="Open Sans"/>
                <a:sym typeface="Open Sans"/>
              </a:rPr>
              <a:t>Cyber Insurance Log Auditing Requirements</a:t>
            </a:r>
            <a:endParaRPr i="0" sz="1300" u="none" cap="none" strike="noStrike">
              <a:solidFill>
                <a:schemeClr val="dk2"/>
              </a:solidFill>
              <a:latin typeface="Open Sans"/>
              <a:ea typeface="Open Sans"/>
              <a:cs typeface="Open Sans"/>
              <a:sym typeface="Open Sans"/>
            </a:endParaRPr>
          </a:p>
        </p:txBody>
      </p:sp>
      <p:pic>
        <p:nvPicPr>
          <p:cNvPr id="470" name="Google Shape;470;p40"/>
          <p:cNvPicPr preferRelativeResize="0"/>
          <p:nvPr/>
        </p:nvPicPr>
        <p:blipFill rotWithShape="1">
          <a:blip r:embed="rId9">
            <a:alphaModFix amt="98000"/>
          </a:blip>
          <a:srcRect b="0" l="0" r="0" t="0"/>
          <a:stretch/>
        </p:blipFill>
        <p:spPr>
          <a:xfrm>
            <a:off x="3290702" y="1908144"/>
            <a:ext cx="884189" cy="884163"/>
          </a:xfrm>
          <a:prstGeom prst="rect">
            <a:avLst/>
          </a:prstGeom>
          <a:noFill/>
          <a:ln>
            <a:noFill/>
          </a:ln>
        </p:spPr>
      </p:pic>
      <p:sp>
        <p:nvSpPr>
          <p:cNvPr id="471" name="Google Shape;471;p40"/>
          <p:cNvSpPr txBox="1"/>
          <p:nvPr/>
        </p:nvSpPr>
        <p:spPr>
          <a:xfrm>
            <a:off x="3290700" y="3258500"/>
            <a:ext cx="1412100" cy="120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lang="en" sz="1300">
                <a:solidFill>
                  <a:srgbClr val="3B3B3B"/>
                </a:solidFill>
                <a:latin typeface="Open Sans"/>
                <a:ea typeface="Open Sans"/>
                <a:cs typeface="Open Sans"/>
                <a:sym typeface="Open Sans"/>
              </a:rPr>
              <a:t>FFIEC </a:t>
            </a:r>
            <a:r>
              <a:rPr i="0" lang="en" sz="1300" u="none" cap="none" strike="noStrike">
                <a:solidFill>
                  <a:srgbClr val="3B3B3B"/>
                </a:solidFill>
                <a:latin typeface="Open Sans"/>
                <a:ea typeface="Open Sans"/>
                <a:cs typeface="Open Sans"/>
                <a:sym typeface="Open Sans"/>
              </a:rPr>
              <a:t>for financial applications</a:t>
            </a:r>
            <a:endParaRPr i="0" sz="1300" u="none" cap="none" strike="noStrike">
              <a:solidFill>
                <a:srgbClr val="3B3B3B"/>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1"/>
          <p:cNvSpPr txBox="1"/>
          <p:nvPr>
            <p:ph idx="12" type="sldNum"/>
          </p:nvPr>
        </p:nvSpPr>
        <p:spPr>
          <a:xfrm>
            <a:off x="8551366" y="4312726"/>
            <a:ext cx="489300" cy="36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477" name="Google Shape;477;p41"/>
          <p:cNvSpPr txBox="1"/>
          <p:nvPr/>
        </p:nvSpPr>
        <p:spPr>
          <a:xfrm>
            <a:off x="315037" y="270157"/>
            <a:ext cx="87432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3F7EF8"/>
                </a:solidFill>
                <a:latin typeface="Prompt"/>
                <a:ea typeface="Prompt"/>
                <a:cs typeface="Prompt"/>
                <a:sym typeface="Prompt"/>
              </a:rPr>
              <a:t>With Blumira, SMBs realize greater security benefits:</a:t>
            </a:r>
            <a:endParaRPr sz="1300">
              <a:latin typeface="Prompt"/>
              <a:ea typeface="Prompt"/>
              <a:cs typeface="Prompt"/>
              <a:sym typeface="Prompt"/>
            </a:endParaRPr>
          </a:p>
        </p:txBody>
      </p:sp>
      <p:sp>
        <p:nvSpPr>
          <p:cNvPr id="478" name="Google Shape;478;p41"/>
          <p:cNvSpPr txBox="1"/>
          <p:nvPr/>
        </p:nvSpPr>
        <p:spPr>
          <a:xfrm>
            <a:off x="545275" y="924275"/>
            <a:ext cx="6104400" cy="315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accent1"/>
                </a:solidFill>
                <a:latin typeface="Prompt"/>
                <a:ea typeface="Prompt"/>
                <a:cs typeface="Prompt"/>
                <a:sym typeface="Prompt"/>
              </a:rPr>
              <a:t>✓ TIME &amp; RESOURCES SAVED</a:t>
            </a:r>
            <a:endParaRPr sz="1200">
              <a:solidFill>
                <a:schemeClr val="accent1"/>
              </a:solidFill>
              <a:latin typeface="Prompt"/>
              <a:ea typeface="Prompt"/>
              <a:cs typeface="Prompt"/>
              <a:sym typeface="Prompt"/>
            </a:endParaRPr>
          </a:p>
          <a:p>
            <a:pPr indent="0" lvl="0" marL="0" rtl="0" algn="l">
              <a:spcBef>
                <a:spcPts val="0"/>
              </a:spcBef>
              <a:spcAft>
                <a:spcPts val="0"/>
              </a:spcAft>
              <a:buNone/>
            </a:pPr>
            <a:r>
              <a:t/>
            </a:r>
            <a:endParaRPr b="1" sz="400">
              <a:solidFill>
                <a:schemeClr val="accent1"/>
              </a:solidFill>
              <a:latin typeface="Prompt"/>
              <a:ea typeface="Prompt"/>
              <a:cs typeface="Prompt"/>
              <a:sym typeface="Prompt"/>
            </a:endParaRPr>
          </a:p>
          <a:p>
            <a:pPr indent="0" lvl="0" marL="0" rtl="0" algn="l">
              <a:spcBef>
                <a:spcPts val="0"/>
              </a:spcBef>
              <a:spcAft>
                <a:spcPts val="0"/>
              </a:spcAft>
              <a:buNone/>
            </a:pPr>
            <a:r>
              <a:rPr lang="en" sz="1100">
                <a:solidFill>
                  <a:schemeClr val="dk1"/>
                </a:solidFill>
                <a:latin typeface="Open Sans"/>
                <a:ea typeface="Open Sans"/>
                <a:cs typeface="Open Sans"/>
                <a:sym typeface="Open Sans"/>
              </a:rPr>
              <a:t>     </a:t>
            </a:r>
            <a:endParaRPr b="1">
              <a:solidFill>
                <a:schemeClr val="accent1"/>
              </a:solidFill>
              <a:latin typeface="Prompt"/>
              <a:ea typeface="Prompt"/>
              <a:cs typeface="Prompt"/>
              <a:sym typeface="Prompt"/>
            </a:endParaRPr>
          </a:p>
          <a:p>
            <a:pPr indent="0" lvl="0" marL="0" rtl="0" algn="l">
              <a:spcBef>
                <a:spcPts val="0"/>
              </a:spcBef>
              <a:spcAft>
                <a:spcPts val="0"/>
              </a:spcAft>
              <a:buNone/>
            </a:pPr>
            <a:r>
              <a:t/>
            </a:r>
            <a:endParaRPr b="1">
              <a:solidFill>
                <a:schemeClr val="accent1"/>
              </a:solidFill>
              <a:latin typeface="Prompt"/>
              <a:ea typeface="Prompt"/>
              <a:cs typeface="Prompt"/>
              <a:sym typeface="Prompt"/>
            </a:endParaRPr>
          </a:p>
          <a:p>
            <a:pPr indent="0" lvl="0" marL="0" rtl="0" algn="l">
              <a:spcBef>
                <a:spcPts val="0"/>
              </a:spcBef>
              <a:spcAft>
                <a:spcPts val="0"/>
              </a:spcAft>
              <a:buNone/>
            </a:pPr>
            <a:r>
              <a:t/>
            </a:r>
            <a:endParaRPr b="1">
              <a:solidFill>
                <a:schemeClr val="accent1"/>
              </a:solidFill>
              <a:latin typeface="Prompt"/>
              <a:ea typeface="Prompt"/>
              <a:cs typeface="Prompt"/>
              <a:sym typeface="Prompt"/>
            </a:endParaRPr>
          </a:p>
          <a:p>
            <a:pPr indent="0" lvl="0" marL="0" rtl="0" algn="l">
              <a:spcBef>
                <a:spcPts val="0"/>
              </a:spcBef>
              <a:spcAft>
                <a:spcPts val="0"/>
              </a:spcAft>
              <a:buNone/>
            </a:pPr>
            <a:r>
              <a:rPr lang="en" sz="1200">
                <a:solidFill>
                  <a:schemeClr val="accent1"/>
                </a:solidFill>
                <a:latin typeface="Prompt"/>
                <a:ea typeface="Prompt"/>
                <a:cs typeface="Prompt"/>
                <a:sym typeface="Prompt"/>
              </a:rPr>
              <a:t>✓ BETTER RESPONSE TIMES</a:t>
            </a:r>
            <a:endParaRPr sz="1200">
              <a:solidFill>
                <a:schemeClr val="accent1"/>
              </a:solidFill>
              <a:latin typeface="Prompt"/>
              <a:ea typeface="Prompt"/>
              <a:cs typeface="Prompt"/>
              <a:sym typeface="Prompt"/>
            </a:endParaRPr>
          </a:p>
          <a:p>
            <a:pPr indent="0" lvl="0" marL="0" rtl="0" algn="l">
              <a:spcBef>
                <a:spcPts val="0"/>
              </a:spcBef>
              <a:spcAft>
                <a:spcPts val="0"/>
              </a:spcAft>
              <a:buNone/>
            </a:pPr>
            <a:r>
              <a:t/>
            </a:r>
            <a:endParaRPr b="1" sz="400">
              <a:solidFill>
                <a:schemeClr val="accent1"/>
              </a:solidFill>
              <a:latin typeface="Prompt"/>
              <a:ea typeface="Prompt"/>
              <a:cs typeface="Prompt"/>
              <a:sym typeface="Prompt"/>
            </a:endParaRPr>
          </a:p>
          <a:p>
            <a:pPr indent="0" lvl="0" marL="0" rtl="0" algn="l">
              <a:spcBef>
                <a:spcPts val="0"/>
              </a:spcBef>
              <a:spcAft>
                <a:spcPts val="0"/>
              </a:spcAft>
              <a:buNone/>
            </a:pPr>
            <a:r>
              <a:rPr lang="en" sz="1300">
                <a:solidFill>
                  <a:schemeClr val="dk1"/>
                </a:solidFill>
                <a:latin typeface="Open Sans"/>
                <a:ea typeface="Open Sans"/>
                <a:cs typeface="Open Sans"/>
                <a:sym typeface="Open Sans"/>
              </a:rPr>
              <a:t>    </a:t>
            </a:r>
            <a:endParaRPr sz="11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2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a:solidFill>
                <a:schemeClr val="accent1"/>
              </a:solidFill>
              <a:latin typeface="Prompt"/>
              <a:ea typeface="Prompt"/>
              <a:cs typeface="Prompt"/>
              <a:sym typeface="Prompt"/>
            </a:endParaRPr>
          </a:p>
          <a:p>
            <a:pPr indent="0" lvl="0" marL="0" rtl="0" algn="l">
              <a:spcBef>
                <a:spcPts val="0"/>
              </a:spcBef>
              <a:spcAft>
                <a:spcPts val="0"/>
              </a:spcAft>
              <a:buNone/>
            </a:pPr>
            <a:r>
              <a:rPr lang="en" sz="1200">
                <a:solidFill>
                  <a:schemeClr val="accent1"/>
                </a:solidFill>
                <a:latin typeface="Prompt"/>
                <a:ea typeface="Prompt"/>
                <a:cs typeface="Prompt"/>
                <a:sym typeface="Prompt"/>
              </a:rPr>
              <a:t>✓ IMPROVED THREAT DETECTION</a:t>
            </a:r>
            <a:endParaRPr sz="1200">
              <a:solidFill>
                <a:schemeClr val="accent1"/>
              </a:solidFill>
              <a:latin typeface="Prompt"/>
              <a:ea typeface="Prompt"/>
              <a:cs typeface="Prompt"/>
              <a:sym typeface="Prompt"/>
            </a:endParaRPr>
          </a:p>
          <a:p>
            <a:pPr indent="0" lvl="0" marL="0" rtl="0" algn="l">
              <a:spcBef>
                <a:spcPts val="0"/>
              </a:spcBef>
              <a:spcAft>
                <a:spcPts val="0"/>
              </a:spcAft>
              <a:buNone/>
            </a:pPr>
            <a:r>
              <a:t/>
            </a:r>
            <a:endParaRPr b="1" sz="400">
              <a:solidFill>
                <a:schemeClr val="accent1"/>
              </a:solidFill>
              <a:latin typeface="Prompt"/>
              <a:ea typeface="Prompt"/>
              <a:cs typeface="Prompt"/>
              <a:sym typeface="Prompt"/>
            </a:endParaRPr>
          </a:p>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a:solidFill>
                <a:schemeClr val="accent1"/>
              </a:solidFill>
              <a:latin typeface="Prompt"/>
              <a:ea typeface="Prompt"/>
              <a:cs typeface="Prompt"/>
              <a:sym typeface="Prompt"/>
            </a:endParaRPr>
          </a:p>
          <a:p>
            <a:pPr indent="0" lvl="0" marL="0" rtl="0" algn="l">
              <a:spcBef>
                <a:spcPts val="0"/>
              </a:spcBef>
              <a:spcAft>
                <a:spcPts val="0"/>
              </a:spcAft>
              <a:buNone/>
            </a:pPr>
            <a:r>
              <a:rPr lang="en" sz="1200">
                <a:solidFill>
                  <a:schemeClr val="accent1"/>
                </a:solidFill>
                <a:latin typeface="Prompt"/>
                <a:ea typeface="Prompt"/>
                <a:cs typeface="Prompt"/>
                <a:sym typeface="Prompt"/>
              </a:rPr>
              <a:t>✓ EASILY MEET COMPLIANCE &amp; CYBER INSURANCE</a:t>
            </a:r>
            <a:endParaRPr sz="900">
              <a:solidFill>
                <a:schemeClr val="dk1"/>
              </a:solidFill>
              <a:latin typeface="Open Sans"/>
              <a:ea typeface="Open Sans"/>
              <a:cs typeface="Open Sans"/>
              <a:sym typeface="Open Sans"/>
            </a:endParaRPr>
          </a:p>
        </p:txBody>
      </p:sp>
      <p:sp>
        <p:nvSpPr>
          <p:cNvPr id="479" name="Google Shape;479;p41"/>
          <p:cNvSpPr txBox="1"/>
          <p:nvPr/>
        </p:nvSpPr>
        <p:spPr>
          <a:xfrm>
            <a:off x="721100" y="3033850"/>
            <a:ext cx="5553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Open Sans"/>
                <a:ea typeface="Open Sans"/>
                <a:cs typeface="Open Sans"/>
                <a:sym typeface="Open Sans"/>
              </a:rPr>
              <a:t>Blumira’s detection engineers focus on threats other tools miss, researching and updating the platform regularly so SMBs don’t have to</a:t>
            </a:r>
            <a:endParaRPr sz="1300"/>
          </a:p>
        </p:txBody>
      </p:sp>
      <p:sp>
        <p:nvSpPr>
          <p:cNvPr id="480" name="Google Shape;480;p41"/>
          <p:cNvSpPr txBox="1"/>
          <p:nvPr/>
        </p:nvSpPr>
        <p:spPr>
          <a:xfrm>
            <a:off x="721100" y="2055938"/>
            <a:ext cx="5553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Open Sans"/>
                <a:ea typeface="Open Sans"/>
                <a:cs typeface="Open Sans"/>
                <a:sym typeface="Open Sans"/>
              </a:rPr>
              <a:t>Real-time detections delivered in </a:t>
            </a:r>
            <a:r>
              <a:rPr lang="en" sz="1000">
                <a:solidFill>
                  <a:schemeClr val="dk1"/>
                </a:solidFill>
                <a:latin typeface="Open Sans"/>
                <a:ea typeface="Open Sans"/>
                <a:cs typeface="Open Sans"/>
                <a:sym typeface="Open Sans"/>
              </a:rPr>
              <a:t>50 sec</a:t>
            </a:r>
            <a:r>
              <a:rPr lang="en" sz="1000">
                <a:solidFill>
                  <a:schemeClr val="dk1"/>
                </a:solidFill>
                <a:latin typeface="Open Sans"/>
                <a:ea typeface="Open Sans"/>
                <a:cs typeface="Open Sans"/>
                <a:sym typeface="Open Sans"/>
              </a:rPr>
              <a:t>; prioritized alerts &amp; 3-step response stop attacks in progress faster to prevent ransomware &amp; breaches</a:t>
            </a:r>
            <a:endParaRPr sz="1000">
              <a:solidFill>
                <a:schemeClr val="dk1"/>
              </a:solidFill>
              <a:latin typeface="Open Sans"/>
              <a:ea typeface="Open Sans"/>
              <a:cs typeface="Open Sans"/>
              <a:sym typeface="Open Sans"/>
            </a:endParaRPr>
          </a:p>
        </p:txBody>
      </p:sp>
      <p:sp>
        <p:nvSpPr>
          <p:cNvPr id="481" name="Google Shape;481;p41"/>
          <p:cNvSpPr txBox="1"/>
          <p:nvPr/>
        </p:nvSpPr>
        <p:spPr>
          <a:xfrm>
            <a:off x="721100" y="3986150"/>
            <a:ext cx="5619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Open Sans"/>
                <a:ea typeface="Open Sans"/>
                <a:cs typeface="Open Sans"/>
                <a:sym typeface="Open Sans"/>
              </a:rPr>
              <a:t>Faster deployment, less resources and headcount needed to meet compliance &amp; cyber insurance policy requirements for SIEM, log review, data retention, etc.</a:t>
            </a:r>
            <a:endParaRPr sz="1300"/>
          </a:p>
        </p:txBody>
      </p:sp>
      <p:sp>
        <p:nvSpPr>
          <p:cNvPr id="482" name="Google Shape;482;p41"/>
          <p:cNvSpPr txBox="1"/>
          <p:nvPr/>
        </p:nvSpPr>
        <p:spPr>
          <a:xfrm>
            <a:off x="721100" y="1202625"/>
            <a:ext cx="5784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Open Sans"/>
                <a:ea typeface="Open Sans"/>
                <a:cs typeface="Open Sans"/>
                <a:sym typeface="Open Sans"/>
              </a:rPr>
              <a:t>On deployment, onboarding, integration setup, parsing, writing detection rules and manual security tasks; more time spent on strategic initiatives</a:t>
            </a:r>
            <a:endParaRPr sz="1300"/>
          </a:p>
        </p:txBody>
      </p:sp>
      <p:pic>
        <p:nvPicPr>
          <p:cNvPr id="483" name="Google Shape;483;p41"/>
          <p:cNvPicPr preferRelativeResize="0"/>
          <p:nvPr/>
        </p:nvPicPr>
        <p:blipFill rotWithShape="1">
          <a:blip r:embed="rId3">
            <a:alphaModFix/>
          </a:blip>
          <a:srcRect b="0" l="12424" r="18894" t="0"/>
          <a:stretch/>
        </p:blipFill>
        <p:spPr>
          <a:xfrm>
            <a:off x="6789475" y="0"/>
            <a:ext cx="2354526" cy="5143501"/>
          </a:xfrm>
          <a:prstGeom prst="rect">
            <a:avLst/>
          </a:prstGeom>
          <a:noFill/>
          <a:ln>
            <a:noFill/>
          </a:ln>
        </p:spPr>
      </p:pic>
      <p:sp>
        <p:nvSpPr>
          <p:cNvPr id="484" name="Google Shape;484;p41"/>
          <p:cNvSpPr/>
          <p:nvPr/>
        </p:nvSpPr>
        <p:spPr>
          <a:xfrm>
            <a:off x="6789525" y="0"/>
            <a:ext cx="2354400" cy="5143500"/>
          </a:xfrm>
          <a:prstGeom prst="rect">
            <a:avLst/>
          </a:prstGeom>
          <a:solidFill>
            <a:srgbClr val="4285F4">
              <a:alpha val="898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5" name="Google Shape;485;p41"/>
          <p:cNvPicPr preferRelativeResize="0"/>
          <p:nvPr/>
        </p:nvPicPr>
        <p:blipFill>
          <a:blip r:embed="rId4">
            <a:alphaModFix/>
          </a:blip>
          <a:stretch>
            <a:fillRect/>
          </a:stretch>
        </p:blipFill>
        <p:spPr>
          <a:xfrm>
            <a:off x="7814837" y="4700050"/>
            <a:ext cx="886151" cy="199025"/>
          </a:xfrm>
          <a:prstGeom prst="rect">
            <a:avLst/>
          </a:prstGeom>
          <a:noFill/>
          <a:ln>
            <a:noFill/>
          </a:ln>
        </p:spPr>
      </p:pic>
      <p:sp>
        <p:nvSpPr>
          <p:cNvPr id="486" name="Google Shape;486;p41"/>
          <p:cNvSpPr txBox="1"/>
          <p:nvPr/>
        </p:nvSpPr>
        <p:spPr>
          <a:xfrm>
            <a:off x="6986338" y="727350"/>
            <a:ext cx="19608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a:solidFill>
                  <a:schemeClr val="lt1"/>
                </a:solidFill>
                <a:latin typeface="Open Sans"/>
                <a:ea typeface="Open Sans"/>
                <a:cs typeface="Open Sans"/>
                <a:sym typeface="Open Sans"/>
              </a:rPr>
              <a:t>"Blumira does the heavy lifting</a:t>
            </a:r>
            <a:r>
              <a:rPr i="1" lang="en">
                <a:solidFill>
                  <a:schemeClr val="lt1"/>
                </a:solidFill>
                <a:latin typeface="Open Sans"/>
                <a:ea typeface="Open Sans"/>
                <a:cs typeface="Open Sans"/>
                <a:sym typeface="Open Sans"/>
              </a:rPr>
              <a:t> to pare down the overwhelming amount of data from logs into actionable events. </a:t>
            </a:r>
            <a:endParaRPr i="1">
              <a:solidFill>
                <a:schemeClr val="lt1"/>
              </a:solidFill>
              <a:latin typeface="Open Sans"/>
              <a:ea typeface="Open Sans"/>
              <a:cs typeface="Open Sans"/>
              <a:sym typeface="Open Sans"/>
            </a:endParaRPr>
          </a:p>
          <a:p>
            <a:pPr indent="0" lvl="0" marL="0" rtl="0" algn="l">
              <a:spcBef>
                <a:spcPts val="0"/>
              </a:spcBef>
              <a:spcAft>
                <a:spcPts val="0"/>
              </a:spcAft>
              <a:buNone/>
            </a:pPr>
            <a:r>
              <a:t/>
            </a:r>
            <a:endParaRPr i="1">
              <a:solidFill>
                <a:schemeClr val="lt1"/>
              </a:solidFill>
              <a:latin typeface="Open Sans"/>
              <a:ea typeface="Open Sans"/>
              <a:cs typeface="Open Sans"/>
              <a:sym typeface="Open Sans"/>
            </a:endParaRPr>
          </a:p>
          <a:p>
            <a:pPr indent="0" lvl="0" marL="0" rtl="0" algn="l">
              <a:spcBef>
                <a:spcPts val="0"/>
              </a:spcBef>
              <a:spcAft>
                <a:spcPts val="0"/>
              </a:spcAft>
              <a:buNone/>
            </a:pPr>
            <a:r>
              <a:rPr b="1" i="1" lang="en">
                <a:solidFill>
                  <a:schemeClr val="lt1"/>
                </a:solidFill>
                <a:latin typeface="Open Sans"/>
                <a:ea typeface="Open Sans"/>
                <a:cs typeface="Open Sans"/>
                <a:sym typeface="Open Sans"/>
              </a:rPr>
              <a:t>That allows us to focus on revenue-enhancing activities.</a:t>
            </a:r>
            <a:r>
              <a:rPr i="1" lang="en">
                <a:solidFill>
                  <a:schemeClr val="lt1"/>
                </a:solidFill>
                <a:latin typeface="Open Sans"/>
                <a:ea typeface="Open Sans"/>
                <a:cs typeface="Open Sans"/>
                <a:sym typeface="Open Sans"/>
              </a:rPr>
              <a:t>"</a:t>
            </a:r>
            <a:endParaRPr i="1">
              <a:solidFill>
                <a:schemeClr val="lt1"/>
              </a:solidFill>
              <a:latin typeface="Open Sans"/>
              <a:ea typeface="Open Sans"/>
              <a:cs typeface="Open Sans"/>
              <a:sym typeface="Open Sans"/>
            </a:endParaRPr>
          </a:p>
          <a:p>
            <a:pPr indent="0" lvl="0" marL="0" rtl="0" algn="l">
              <a:spcBef>
                <a:spcPts val="0"/>
              </a:spcBef>
              <a:spcAft>
                <a:spcPts val="0"/>
              </a:spcAft>
              <a:buNone/>
            </a:pPr>
            <a:r>
              <a:t/>
            </a:r>
            <a:endParaRPr i="1">
              <a:solidFill>
                <a:schemeClr val="lt1"/>
              </a:solidFill>
              <a:latin typeface="Open Sans"/>
              <a:ea typeface="Open Sans"/>
              <a:cs typeface="Open Sans"/>
              <a:sym typeface="Open Sans"/>
            </a:endParaRPr>
          </a:p>
          <a:p>
            <a:pPr indent="0" lvl="0" marL="0" rtl="0" algn="l">
              <a:spcBef>
                <a:spcPts val="0"/>
              </a:spcBef>
              <a:spcAft>
                <a:spcPts val="0"/>
              </a:spcAft>
              <a:buNone/>
            </a:pPr>
            <a:r>
              <a:rPr i="1" lang="en" sz="1000">
                <a:solidFill>
                  <a:schemeClr val="lt1"/>
                </a:solidFill>
                <a:latin typeface="Open Sans"/>
                <a:ea typeface="Open Sans"/>
                <a:cs typeface="Open Sans"/>
                <a:sym typeface="Open Sans"/>
              </a:rPr>
              <a:t>Michael Cross, Chief Information Officer</a:t>
            </a:r>
            <a:endParaRPr i="1" sz="1000">
              <a:solidFill>
                <a:schemeClr val="lt1"/>
              </a:solidFill>
              <a:latin typeface="Open Sans"/>
              <a:ea typeface="Open Sans"/>
              <a:cs typeface="Open Sans"/>
              <a:sym typeface="Open Sans"/>
            </a:endParaRPr>
          </a:p>
          <a:p>
            <a:pPr indent="0" lvl="0" marL="0" rtl="0" algn="l">
              <a:spcBef>
                <a:spcPts val="0"/>
              </a:spcBef>
              <a:spcAft>
                <a:spcPts val="0"/>
              </a:spcAft>
              <a:buNone/>
            </a:pPr>
            <a:r>
              <a:rPr i="1" lang="en" sz="1000">
                <a:solidFill>
                  <a:schemeClr val="lt1"/>
                </a:solidFill>
                <a:latin typeface="Open Sans"/>
                <a:ea typeface="Open Sans"/>
                <a:cs typeface="Open Sans"/>
                <a:sym typeface="Open Sans"/>
              </a:rPr>
              <a:t>Greenleaf Hospitality</a:t>
            </a:r>
            <a:endParaRPr i="1" sz="1000">
              <a:solidFill>
                <a:schemeClr val="lt1"/>
              </a:solidFill>
              <a:latin typeface="Open Sans"/>
              <a:ea typeface="Open Sans"/>
              <a:cs typeface="Open Sans"/>
              <a:sym typeface="Open Sans"/>
            </a:endParaRPr>
          </a:p>
        </p:txBody>
      </p:sp>
      <p:sp>
        <p:nvSpPr>
          <p:cNvPr id="487" name="Google Shape;487;p41"/>
          <p:cNvSpPr txBox="1"/>
          <p:nvPr/>
        </p:nvSpPr>
        <p:spPr>
          <a:xfrm>
            <a:off x="315026" y="4613550"/>
            <a:ext cx="83859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3F7EF8"/>
                </a:solidFill>
                <a:latin typeface="Prompt"/>
                <a:ea typeface="Prompt"/>
                <a:cs typeface="Prompt"/>
                <a:sym typeface="Prompt"/>
              </a:rPr>
              <a:t>At a fraction of the cost of traditional SIEM Solutions</a:t>
            </a:r>
            <a:endParaRPr sz="1300">
              <a:latin typeface="Prompt"/>
              <a:ea typeface="Prompt"/>
              <a:cs typeface="Prompt"/>
              <a:sym typeface="Promp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42"/>
          <p:cNvPicPr preferRelativeResize="0"/>
          <p:nvPr/>
        </p:nvPicPr>
        <p:blipFill rotWithShape="1">
          <a:blip r:embed="rId3">
            <a:alphaModFix/>
          </a:blip>
          <a:srcRect b="34422" l="0" r="0" t="4054"/>
          <a:stretch/>
        </p:blipFill>
        <p:spPr>
          <a:xfrm>
            <a:off x="3667050" y="0"/>
            <a:ext cx="5572200" cy="5143501"/>
          </a:xfrm>
          <a:prstGeom prst="rect">
            <a:avLst/>
          </a:prstGeom>
          <a:noFill/>
          <a:ln>
            <a:noFill/>
          </a:ln>
        </p:spPr>
      </p:pic>
      <p:sp>
        <p:nvSpPr>
          <p:cNvPr id="493" name="Google Shape;493;p42"/>
          <p:cNvSpPr/>
          <p:nvPr/>
        </p:nvSpPr>
        <p:spPr>
          <a:xfrm>
            <a:off x="3667038" y="-12"/>
            <a:ext cx="5572200" cy="5143500"/>
          </a:xfrm>
          <a:prstGeom prst="rect">
            <a:avLst/>
          </a:prstGeom>
          <a:solidFill>
            <a:srgbClr val="4285F4">
              <a:alpha val="898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4" name="Google Shape;494;p42"/>
          <p:cNvPicPr preferRelativeResize="0"/>
          <p:nvPr/>
        </p:nvPicPr>
        <p:blipFill>
          <a:blip r:embed="rId4">
            <a:alphaModFix/>
          </a:blip>
          <a:stretch>
            <a:fillRect/>
          </a:stretch>
        </p:blipFill>
        <p:spPr>
          <a:xfrm>
            <a:off x="7818120" y="4700016"/>
            <a:ext cx="859536" cy="191008"/>
          </a:xfrm>
          <a:prstGeom prst="rect">
            <a:avLst/>
          </a:prstGeom>
          <a:noFill/>
          <a:ln>
            <a:noFill/>
          </a:ln>
        </p:spPr>
      </p:pic>
      <p:sp>
        <p:nvSpPr>
          <p:cNvPr id="495" name="Google Shape;495;p42"/>
          <p:cNvSpPr txBox="1"/>
          <p:nvPr>
            <p:ph idx="2" type="title"/>
          </p:nvPr>
        </p:nvSpPr>
        <p:spPr>
          <a:xfrm>
            <a:off x="184500" y="757650"/>
            <a:ext cx="3007500" cy="364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dk1"/>
                </a:solidFill>
              </a:rPr>
              <a:t>Free Trial of our entire Platform!</a:t>
            </a:r>
            <a:endParaRPr sz="3000">
              <a:solidFill>
                <a:schemeClr val="dk1"/>
              </a:solidFill>
            </a:endParaRPr>
          </a:p>
        </p:txBody>
      </p:sp>
      <p:sp>
        <p:nvSpPr>
          <p:cNvPr id="496" name="Google Shape;496;p42"/>
          <p:cNvSpPr txBox="1"/>
          <p:nvPr/>
        </p:nvSpPr>
        <p:spPr>
          <a:xfrm>
            <a:off x="4564100" y="2217750"/>
            <a:ext cx="3970200" cy="708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i="1" lang="en" sz="3400" u="sng">
                <a:solidFill>
                  <a:schemeClr val="lt1"/>
                </a:solidFill>
                <a:latin typeface="Open Sans"/>
                <a:ea typeface="Open Sans"/>
                <a:cs typeface="Open Sans"/>
                <a:sym typeface="Open Sans"/>
              </a:rPr>
              <a:t>blumira.com/trial</a:t>
            </a:r>
            <a:endParaRPr i="1" sz="3600" u="sng">
              <a:solidFill>
                <a:schemeClr val="lt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9"/>
          <p:cNvPicPr preferRelativeResize="0"/>
          <p:nvPr/>
        </p:nvPicPr>
        <p:blipFill rotWithShape="1">
          <a:blip r:embed="rId3">
            <a:alphaModFix/>
          </a:blip>
          <a:srcRect b="34422" l="0" r="0" t="4054"/>
          <a:stretch/>
        </p:blipFill>
        <p:spPr>
          <a:xfrm>
            <a:off x="3667050" y="0"/>
            <a:ext cx="5572200" cy="5143501"/>
          </a:xfrm>
          <a:prstGeom prst="rect">
            <a:avLst/>
          </a:prstGeom>
          <a:noFill/>
          <a:ln>
            <a:noFill/>
          </a:ln>
        </p:spPr>
      </p:pic>
      <p:sp>
        <p:nvSpPr>
          <p:cNvPr id="174" name="Google Shape;174;p29"/>
          <p:cNvSpPr/>
          <p:nvPr/>
        </p:nvSpPr>
        <p:spPr>
          <a:xfrm>
            <a:off x="3667038" y="-12"/>
            <a:ext cx="5572200" cy="5143500"/>
          </a:xfrm>
          <a:prstGeom prst="rect">
            <a:avLst/>
          </a:prstGeom>
          <a:solidFill>
            <a:srgbClr val="4285F4">
              <a:alpha val="898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5" name="Google Shape;175;p29"/>
          <p:cNvPicPr preferRelativeResize="0"/>
          <p:nvPr/>
        </p:nvPicPr>
        <p:blipFill>
          <a:blip r:embed="rId4">
            <a:alphaModFix/>
          </a:blip>
          <a:stretch>
            <a:fillRect/>
          </a:stretch>
        </p:blipFill>
        <p:spPr>
          <a:xfrm>
            <a:off x="7818120" y="4700016"/>
            <a:ext cx="859536" cy="191008"/>
          </a:xfrm>
          <a:prstGeom prst="rect">
            <a:avLst/>
          </a:prstGeom>
          <a:noFill/>
          <a:ln>
            <a:noFill/>
          </a:ln>
        </p:spPr>
      </p:pic>
      <p:sp>
        <p:nvSpPr>
          <p:cNvPr id="176" name="Google Shape;176;p29"/>
          <p:cNvSpPr txBox="1"/>
          <p:nvPr>
            <p:ph idx="4294967295" type="ctrTitle"/>
          </p:nvPr>
        </p:nvSpPr>
        <p:spPr>
          <a:xfrm>
            <a:off x="605703" y="2726325"/>
            <a:ext cx="2534400" cy="32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rPr>
              <a:t>Blumira Founded</a:t>
            </a:r>
            <a:endParaRPr sz="2000">
              <a:solidFill>
                <a:schemeClr val="dk1"/>
              </a:solidFill>
            </a:endParaRPr>
          </a:p>
        </p:txBody>
      </p:sp>
      <p:sp>
        <p:nvSpPr>
          <p:cNvPr id="177" name="Google Shape;177;p29"/>
          <p:cNvSpPr txBox="1"/>
          <p:nvPr>
            <p:ph idx="2" type="title"/>
          </p:nvPr>
        </p:nvSpPr>
        <p:spPr>
          <a:xfrm>
            <a:off x="596123" y="2202523"/>
            <a:ext cx="17538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chemeClr val="dk1"/>
                </a:solidFill>
              </a:rPr>
              <a:t>2018</a:t>
            </a:r>
            <a:endParaRPr sz="3000">
              <a:solidFill>
                <a:schemeClr val="dk1"/>
              </a:solidFill>
            </a:endParaRPr>
          </a:p>
        </p:txBody>
      </p:sp>
      <p:sp>
        <p:nvSpPr>
          <p:cNvPr id="178" name="Google Shape;178;p29"/>
          <p:cNvSpPr txBox="1"/>
          <p:nvPr>
            <p:ph idx="4294967295" type="ctrTitle"/>
          </p:nvPr>
        </p:nvSpPr>
        <p:spPr>
          <a:xfrm>
            <a:off x="596125" y="4078900"/>
            <a:ext cx="2447700" cy="83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1600">
                <a:solidFill>
                  <a:schemeClr val="dk1"/>
                </a:solidFill>
              </a:rPr>
              <a:t>Advanced Threat Detection, Analysis, and Guided Response</a:t>
            </a:r>
            <a:endParaRPr b="0" sz="1600">
              <a:solidFill>
                <a:schemeClr val="dk1"/>
              </a:solidFill>
            </a:endParaRPr>
          </a:p>
        </p:txBody>
      </p:sp>
      <p:sp>
        <p:nvSpPr>
          <p:cNvPr id="179" name="Google Shape;179;p29"/>
          <p:cNvSpPr txBox="1"/>
          <p:nvPr>
            <p:ph idx="4294967295" type="title"/>
          </p:nvPr>
        </p:nvSpPr>
        <p:spPr>
          <a:xfrm>
            <a:off x="596125" y="3555250"/>
            <a:ext cx="22779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1"/>
                </a:solidFill>
              </a:rPr>
              <a:t>SIEM/SOC</a:t>
            </a:r>
            <a:endParaRPr sz="3000">
              <a:solidFill>
                <a:schemeClr val="dk1"/>
              </a:solidFill>
            </a:endParaRPr>
          </a:p>
        </p:txBody>
      </p:sp>
      <p:sp>
        <p:nvSpPr>
          <p:cNvPr id="180" name="Google Shape;180;p29"/>
          <p:cNvSpPr txBox="1"/>
          <p:nvPr>
            <p:ph idx="4294967295" type="ctrTitle"/>
          </p:nvPr>
        </p:nvSpPr>
        <p:spPr>
          <a:xfrm>
            <a:off x="605703" y="897525"/>
            <a:ext cx="2534400" cy="32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rPr>
              <a:t>Ann Arbor, MI</a:t>
            </a:r>
            <a:endParaRPr sz="2000">
              <a:solidFill>
                <a:schemeClr val="dk1"/>
              </a:solidFill>
            </a:endParaRPr>
          </a:p>
        </p:txBody>
      </p:sp>
      <p:sp>
        <p:nvSpPr>
          <p:cNvPr id="181" name="Google Shape;181;p29"/>
          <p:cNvSpPr txBox="1"/>
          <p:nvPr>
            <p:ph idx="2" type="title"/>
          </p:nvPr>
        </p:nvSpPr>
        <p:spPr>
          <a:xfrm>
            <a:off x="596123" y="373723"/>
            <a:ext cx="17538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chemeClr val="dk1"/>
                </a:solidFill>
              </a:rPr>
              <a:t>HQ</a:t>
            </a:r>
            <a:endParaRPr sz="3000">
              <a:solidFill>
                <a:schemeClr val="dk1"/>
              </a:solidFill>
            </a:endParaRPr>
          </a:p>
        </p:txBody>
      </p:sp>
      <p:sp>
        <p:nvSpPr>
          <p:cNvPr id="182" name="Google Shape;182;p29"/>
          <p:cNvSpPr txBox="1"/>
          <p:nvPr>
            <p:ph idx="4294967295" type="subTitle"/>
          </p:nvPr>
        </p:nvSpPr>
        <p:spPr>
          <a:xfrm>
            <a:off x="605701" y="1122246"/>
            <a:ext cx="2145600" cy="57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600">
                <a:solidFill>
                  <a:schemeClr val="dk1"/>
                </a:solidFill>
              </a:rPr>
              <a:t>VC-Backed </a:t>
            </a:r>
            <a:br>
              <a:rPr lang="en" sz="1600">
                <a:solidFill>
                  <a:schemeClr val="dk1"/>
                </a:solidFill>
              </a:rPr>
            </a:br>
            <a:r>
              <a:rPr lang="en" sz="1600">
                <a:solidFill>
                  <a:schemeClr val="dk1"/>
                </a:solidFill>
              </a:rPr>
              <a:t>15M Series B</a:t>
            </a:r>
            <a:endParaRPr sz="1600">
              <a:solidFill>
                <a:schemeClr val="dk1"/>
              </a:solidFill>
            </a:endParaRPr>
          </a:p>
        </p:txBody>
      </p:sp>
      <p:sp>
        <p:nvSpPr>
          <p:cNvPr id="183" name="Google Shape;183;p29"/>
          <p:cNvSpPr txBox="1"/>
          <p:nvPr>
            <p:ph type="ctrTitle"/>
          </p:nvPr>
        </p:nvSpPr>
        <p:spPr>
          <a:xfrm>
            <a:off x="4092375" y="705900"/>
            <a:ext cx="3985500" cy="117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Mission </a:t>
            </a:r>
            <a:endParaRPr>
              <a:solidFill>
                <a:schemeClr val="lt1"/>
              </a:solidFill>
            </a:endParaRPr>
          </a:p>
        </p:txBody>
      </p:sp>
      <p:sp>
        <p:nvSpPr>
          <p:cNvPr id="184" name="Google Shape;184;p29"/>
          <p:cNvSpPr txBox="1"/>
          <p:nvPr/>
        </p:nvSpPr>
        <p:spPr>
          <a:xfrm>
            <a:off x="4092375" y="1720775"/>
            <a:ext cx="4947300" cy="25860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lt1"/>
                </a:solidFill>
                <a:latin typeface="Open Sans"/>
                <a:ea typeface="Open Sans"/>
                <a:cs typeface="Open Sans"/>
                <a:sym typeface="Open Sans"/>
              </a:rPr>
              <a:t>By </a:t>
            </a:r>
            <a:r>
              <a:rPr b="1" lang="en" sz="2600">
                <a:solidFill>
                  <a:schemeClr val="lt1"/>
                </a:solidFill>
                <a:latin typeface="Open Sans"/>
                <a:ea typeface="Open Sans"/>
                <a:cs typeface="Open Sans"/>
                <a:sym typeface="Open Sans"/>
              </a:rPr>
              <a:t>making good security simple and affordable</a:t>
            </a:r>
            <a:r>
              <a:rPr lang="en" sz="2600">
                <a:solidFill>
                  <a:schemeClr val="lt1"/>
                </a:solidFill>
                <a:latin typeface="Open Sans"/>
                <a:ea typeface="Open Sans"/>
                <a:cs typeface="Open Sans"/>
                <a:sym typeface="Open Sans"/>
              </a:rPr>
              <a:t>, </a:t>
            </a:r>
            <a:r>
              <a:rPr lang="en" sz="2600">
                <a:solidFill>
                  <a:schemeClr val="lt1"/>
                </a:solidFill>
                <a:latin typeface="Open Sans"/>
                <a:ea typeface="Open Sans"/>
                <a:cs typeface="Open Sans"/>
                <a:sym typeface="Open Sans"/>
              </a:rPr>
              <a:t>we can help smaller organizations</a:t>
            </a:r>
            <a:r>
              <a:rPr lang="en" sz="2600">
                <a:solidFill>
                  <a:schemeClr val="lt1"/>
                </a:solidFill>
                <a:latin typeface="Open Sans"/>
                <a:ea typeface="Open Sans"/>
                <a:cs typeface="Open Sans"/>
                <a:sym typeface="Open Sans"/>
              </a:rPr>
              <a:t> that have been neglected, priced-out, or, simply-failed-by existing solutions.</a:t>
            </a:r>
            <a:endParaRPr sz="2600">
              <a:solidFill>
                <a:schemeClr val="lt1"/>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0"/>
          <p:cNvSpPr/>
          <p:nvPr/>
        </p:nvSpPr>
        <p:spPr>
          <a:xfrm>
            <a:off x="887875" y="335875"/>
            <a:ext cx="7368300" cy="7059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Prompt"/>
                <a:ea typeface="Prompt"/>
                <a:cs typeface="Prompt"/>
                <a:sym typeface="Prompt"/>
              </a:rPr>
              <a:t>Where Blumira Fits In Your Stack</a:t>
            </a:r>
            <a:endParaRPr b="1" sz="3000">
              <a:solidFill>
                <a:schemeClr val="lt1"/>
              </a:solidFill>
              <a:latin typeface="Prompt"/>
              <a:ea typeface="Prompt"/>
              <a:cs typeface="Prompt"/>
              <a:sym typeface="Prompt"/>
            </a:endParaRPr>
          </a:p>
        </p:txBody>
      </p:sp>
      <p:sp>
        <p:nvSpPr>
          <p:cNvPr id="190" name="Google Shape;190;p30"/>
          <p:cNvSpPr txBox="1"/>
          <p:nvPr>
            <p:ph idx="4294967295" type="ctrTitle"/>
          </p:nvPr>
        </p:nvSpPr>
        <p:spPr>
          <a:xfrm>
            <a:off x="128575" y="4558799"/>
            <a:ext cx="7693200" cy="64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1"/>
                </a:solidFill>
              </a:rPr>
              <a:t>“Come for the Compliance. Stay for the Amazing SecOps Support”</a:t>
            </a:r>
            <a:endParaRPr sz="1800">
              <a:solidFill>
                <a:schemeClr val="accent1"/>
              </a:solidFill>
            </a:endParaRPr>
          </a:p>
        </p:txBody>
      </p:sp>
      <p:sp>
        <p:nvSpPr>
          <p:cNvPr id="191" name="Google Shape;191;p30"/>
          <p:cNvSpPr/>
          <p:nvPr/>
        </p:nvSpPr>
        <p:spPr>
          <a:xfrm>
            <a:off x="887875" y="1513500"/>
            <a:ext cx="3526200" cy="26301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i="1" sz="1000">
              <a:latin typeface="Open Sans"/>
              <a:ea typeface="Open Sans"/>
              <a:cs typeface="Open Sans"/>
              <a:sym typeface="Open Sans"/>
            </a:endParaRPr>
          </a:p>
          <a:p>
            <a:pPr indent="0" lvl="0" marL="0" rtl="0" algn="l">
              <a:spcBef>
                <a:spcPts val="0"/>
              </a:spcBef>
              <a:spcAft>
                <a:spcPts val="0"/>
              </a:spcAft>
              <a:buNone/>
            </a:pPr>
            <a:r>
              <a:t/>
            </a:r>
            <a:endParaRPr b="1" sz="900">
              <a:solidFill>
                <a:schemeClr val="accent1"/>
              </a:solidFill>
              <a:latin typeface="Open Sans"/>
              <a:ea typeface="Open Sans"/>
              <a:cs typeface="Open Sans"/>
              <a:sym typeface="Open Sans"/>
            </a:endParaRPr>
          </a:p>
          <a:p>
            <a:pPr indent="0" lvl="0" marL="0" rtl="0" algn="ctr">
              <a:spcBef>
                <a:spcPts val="0"/>
              </a:spcBef>
              <a:spcAft>
                <a:spcPts val="0"/>
              </a:spcAft>
              <a:buNone/>
            </a:pPr>
            <a:r>
              <a:rPr b="1" lang="en" sz="2400">
                <a:solidFill>
                  <a:schemeClr val="accent1"/>
                </a:solidFill>
                <a:latin typeface="Prompt"/>
                <a:ea typeface="Prompt"/>
                <a:cs typeface="Prompt"/>
                <a:sym typeface="Prompt"/>
              </a:rPr>
              <a:t>Impending Mandatory Requirement: </a:t>
            </a:r>
            <a:endParaRPr b="1" sz="2400">
              <a:solidFill>
                <a:schemeClr val="accent1"/>
              </a:solidFill>
              <a:latin typeface="Prompt"/>
              <a:ea typeface="Prompt"/>
              <a:cs typeface="Prompt"/>
              <a:sym typeface="Prompt"/>
            </a:endParaRPr>
          </a:p>
          <a:p>
            <a:pPr indent="0" lvl="0" marL="0" rtl="0" algn="ctr">
              <a:spcBef>
                <a:spcPts val="0"/>
              </a:spcBef>
              <a:spcAft>
                <a:spcPts val="0"/>
              </a:spcAft>
              <a:buNone/>
            </a:pPr>
            <a:r>
              <a:rPr lang="en" sz="2200">
                <a:solidFill>
                  <a:schemeClr val="accent1"/>
                </a:solidFill>
                <a:latin typeface="Prompt"/>
                <a:ea typeface="Prompt"/>
                <a:cs typeface="Prompt"/>
                <a:sym typeface="Prompt"/>
              </a:rPr>
              <a:t>Log Monitoring, Management, 1YR+ Retention</a:t>
            </a:r>
            <a:endParaRPr sz="2200">
              <a:solidFill>
                <a:schemeClr val="accent1"/>
              </a:solidFill>
              <a:latin typeface="Prompt"/>
              <a:ea typeface="Prompt"/>
              <a:cs typeface="Prompt"/>
              <a:sym typeface="Prompt"/>
            </a:endParaRPr>
          </a:p>
          <a:p>
            <a:pPr indent="0" lvl="0" marL="0" rtl="0" algn="l">
              <a:spcBef>
                <a:spcPts val="0"/>
              </a:spcBef>
              <a:spcAft>
                <a:spcPts val="0"/>
              </a:spcAft>
              <a:buNone/>
            </a:pPr>
            <a:r>
              <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t/>
            </a:r>
            <a:endParaRPr b="1" i="1" sz="800">
              <a:latin typeface="Open Sans"/>
              <a:ea typeface="Open Sans"/>
              <a:cs typeface="Open Sans"/>
              <a:sym typeface="Open Sans"/>
            </a:endParaRPr>
          </a:p>
        </p:txBody>
      </p:sp>
      <p:sp>
        <p:nvSpPr>
          <p:cNvPr id="192" name="Google Shape;192;p30"/>
          <p:cNvSpPr/>
          <p:nvPr/>
        </p:nvSpPr>
        <p:spPr>
          <a:xfrm>
            <a:off x="4729925" y="1511850"/>
            <a:ext cx="3526200" cy="26334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i="1" sz="1000">
              <a:latin typeface="Open Sans"/>
              <a:ea typeface="Open Sans"/>
              <a:cs typeface="Open Sans"/>
              <a:sym typeface="Open Sans"/>
            </a:endParaRPr>
          </a:p>
          <a:p>
            <a:pPr indent="0" lvl="0" marL="0" rtl="0" algn="l">
              <a:spcBef>
                <a:spcPts val="0"/>
              </a:spcBef>
              <a:spcAft>
                <a:spcPts val="0"/>
              </a:spcAft>
              <a:buNone/>
            </a:pPr>
            <a:r>
              <a:t/>
            </a:r>
            <a:endParaRPr b="1" sz="900">
              <a:solidFill>
                <a:schemeClr val="accent1"/>
              </a:solidFill>
              <a:latin typeface="Open Sans"/>
              <a:ea typeface="Open Sans"/>
              <a:cs typeface="Open Sans"/>
              <a:sym typeface="Open Sans"/>
            </a:endParaRPr>
          </a:p>
          <a:p>
            <a:pPr indent="0" lvl="0" marL="0" rtl="0" algn="ctr">
              <a:spcBef>
                <a:spcPts val="0"/>
              </a:spcBef>
              <a:spcAft>
                <a:spcPts val="0"/>
              </a:spcAft>
              <a:buNone/>
            </a:pPr>
            <a:r>
              <a:rPr b="1" lang="en" sz="2500">
                <a:solidFill>
                  <a:schemeClr val="accent1"/>
                </a:solidFill>
                <a:latin typeface="Prompt"/>
                <a:ea typeface="Prompt"/>
                <a:cs typeface="Prompt"/>
                <a:sym typeface="Prompt"/>
              </a:rPr>
              <a:t>Ultimate Goal: </a:t>
            </a:r>
            <a:r>
              <a:rPr lang="en" sz="2200">
                <a:solidFill>
                  <a:schemeClr val="accent1"/>
                </a:solidFill>
                <a:latin typeface="Prompt"/>
                <a:ea typeface="Prompt"/>
                <a:cs typeface="Prompt"/>
                <a:sym typeface="Prompt"/>
              </a:rPr>
              <a:t>Advanced Detection, Analysis and Guided Response to </a:t>
            </a:r>
            <a:r>
              <a:rPr b="1" lang="en" sz="2200">
                <a:solidFill>
                  <a:schemeClr val="accent1"/>
                </a:solidFill>
                <a:latin typeface="Prompt"/>
                <a:ea typeface="Prompt"/>
                <a:cs typeface="Prompt"/>
                <a:sym typeface="Prompt"/>
              </a:rPr>
              <a:t>Prevent Ransomware</a:t>
            </a:r>
            <a:r>
              <a:rPr lang="en" sz="2200">
                <a:solidFill>
                  <a:schemeClr val="accent1"/>
                </a:solidFill>
                <a:latin typeface="Prompt"/>
                <a:ea typeface="Prompt"/>
                <a:cs typeface="Prompt"/>
                <a:sym typeface="Prompt"/>
              </a:rPr>
              <a:t> with 24/7 SecOps Support</a:t>
            </a:r>
            <a:endParaRPr sz="2200">
              <a:solidFill>
                <a:schemeClr val="accent1"/>
              </a:solidFill>
              <a:latin typeface="Prompt"/>
              <a:ea typeface="Prompt"/>
              <a:cs typeface="Prompt"/>
              <a:sym typeface="Prompt"/>
            </a:endParaRPr>
          </a:p>
          <a:p>
            <a:pPr indent="0" lvl="0" marL="0" rtl="0" algn="l">
              <a:spcBef>
                <a:spcPts val="0"/>
              </a:spcBef>
              <a:spcAft>
                <a:spcPts val="0"/>
              </a:spcAft>
              <a:buNone/>
            </a:pPr>
            <a:r>
              <a:t/>
            </a:r>
            <a:endParaRPr b="1" sz="900">
              <a:solidFill>
                <a:schemeClr val="accent1"/>
              </a:solidFill>
              <a:latin typeface="Open Sans"/>
              <a:ea typeface="Open Sans"/>
              <a:cs typeface="Open Sans"/>
              <a:sym typeface="Open Sans"/>
            </a:endParaRPr>
          </a:p>
          <a:p>
            <a:pPr indent="0" lvl="0" marL="0" rtl="0" algn="l">
              <a:spcBef>
                <a:spcPts val="0"/>
              </a:spcBef>
              <a:spcAft>
                <a:spcPts val="0"/>
              </a:spcAft>
              <a:buNone/>
            </a:pPr>
            <a:r>
              <a:t/>
            </a:r>
            <a:endParaRPr b="1" i="1" sz="800">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1"/>
          <p:cNvPicPr preferRelativeResize="0"/>
          <p:nvPr/>
        </p:nvPicPr>
        <p:blipFill rotWithShape="1">
          <a:blip r:embed="rId3">
            <a:alphaModFix/>
          </a:blip>
          <a:srcRect b="0" l="18199" r="52922" t="0"/>
          <a:stretch/>
        </p:blipFill>
        <p:spPr>
          <a:xfrm>
            <a:off x="6915600" y="0"/>
            <a:ext cx="2228700" cy="5143501"/>
          </a:xfrm>
          <a:prstGeom prst="rect">
            <a:avLst/>
          </a:prstGeom>
          <a:noFill/>
          <a:ln>
            <a:noFill/>
          </a:ln>
        </p:spPr>
      </p:pic>
      <p:sp>
        <p:nvSpPr>
          <p:cNvPr id="198" name="Google Shape;198;p31"/>
          <p:cNvSpPr txBox="1"/>
          <p:nvPr>
            <p:ph idx="12" type="sldNum"/>
          </p:nvPr>
        </p:nvSpPr>
        <p:spPr>
          <a:xfrm>
            <a:off x="8551366" y="4693726"/>
            <a:ext cx="489300" cy="36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199" name="Google Shape;199;p31"/>
          <p:cNvSpPr/>
          <p:nvPr/>
        </p:nvSpPr>
        <p:spPr>
          <a:xfrm>
            <a:off x="6915600" y="0"/>
            <a:ext cx="2228700" cy="5143500"/>
          </a:xfrm>
          <a:prstGeom prst="rect">
            <a:avLst/>
          </a:prstGeom>
          <a:solidFill>
            <a:srgbClr val="3F7EF8">
              <a:alpha val="83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1"/>
          <p:cNvSpPr txBox="1"/>
          <p:nvPr/>
        </p:nvSpPr>
        <p:spPr>
          <a:xfrm>
            <a:off x="8551366" y="4693726"/>
            <a:ext cx="489300" cy="363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3B3B3B"/>
                </a:solidFill>
                <a:latin typeface="Open Sans"/>
                <a:ea typeface="Open Sans"/>
                <a:cs typeface="Open Sans"/>
                <a:sym typeface="Open Sans"/>
              </a:rPr>
              <a:t>‹#›</a:t>
            </a:fld>
            <a:endParaRPr sz="800">
              <a:solidFill>
                <a:srgbClr val="3B3B3B"/>
              </a:solidFill>
              <a:latin typeface="Open Sans"/>
              <a:ea typeface="Open Sans"/>
              <a:cs typeface="Open Sans"/>
              <a:sym typeface="Open Sans"/>
            </a:endParaRPr>
          </a:p>
        </p:txBody>
      </p:sp>
      <p:sp>
        <p:nvSpPr>
          <p:cNvPr id="201" name="Google Shape;201;p31"/>
          <p:cNvSpPr txBox="1"/>
          <p:nvPr/>
        </p:nvSpPr>
        <p:spPr>
          <a:xfrm>
            <a:off x="3574375" y="1671075"/>
            <a:ext cx="2715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600"/>
              </a:spcAft>
              <a:buNone/>
            </a:pPr>
            <a:r>
              <a:rPr lang="en" sz="1100">
                <a:solidFill>
                  <a:srgbClr val="2E2E2E"/>
                </a:solidFill>
                <a:latin typeface="Open Sans"/>
                <a:ea typeface="Open Sans"/>
                <a:cs typeface="Open Sans"/>
                <a:sym typeface="Open Sans"/>
              </a:rPr>
              <a:t>Security solutions are built for large enterprises with big teams</a:t>
            </a:r>
            <a:endParaRPr sz="1100">
              <a:solidFill>
                <a:srgbClr val="2E2E2E"/>
              </a:solidFill>
              <a:latin typeface="Open Sans"/>
              <a:ea typeface="Open Sans"/>
              <a:cs typeface="Open Sans"/>
              <a:sym typeface="Open Sans"/>
            </a:endParaRPr>
          </a:p>
        </p:txBody>
      </p:sp>
      <p:sp>
        <p:nvSpPr>
          <p:cNvPr id="202" name="Google Shape;202;p31"/>
          <p:cNvSpPr txBox="1"/>
          <p:nvPr/>
        </p:nvSpPr>
        <p:spPr>
          <a:xfrm>
            <a:off x="7093800" y="357700"/>
            <a:ext cx="1872300" cy="392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sz="1200">
              <a:solidFill>
                <a:srgbClr val="F4F6F8"/>
              </a:solidFill>
              <a:latin typeface="Open Sans"/>
              <a:ea typeface="Open Sans"/>
              <a:cs typeface="Open Sans"/>
              <a:sym typeface="Open Sans"/>
            </a:endParaRPr>
          </a:p>
          <a:p>
            <a:pPr indent="0" lvl="0" marL="0" rtl="0" algn="l">
              <a:spcBef>
                <a:spcPts val="0"/>
              </a:spcBef>
              <a:spcAft>
                <a:spcPts val="0"/>
              </a:spcAft>
              <a:buNone/>
            </a:pPr>
            <a:r>
              <a:rPr i="1" lang="en" sz="1100">
                <a:solidFill>
                  <a:srgbClr val="F4F6F8"/>
                </a:solidFill>
                <a:latin typeface="Open Sans"/>
                <a:ea typeface="Open Sans"/>
                <a:cs typeface="Open Sans"/>
                <a:sym typeface="Open Sans"/>
              </a:rPr>
              <a:t>“I don’t </a:t>
            </a:r>
            <a:r>
              <a:rPr b="1" i="1" lang="en" sz="1100">
                <a:solidFill>
                  <a:srgbClr val="F4F6F8"/>
                </a:solidFill>
                <a:latin typeface="Open Sans"/>
                <a:ea typeface="Open Sans"/>
                <a:cs typeface="Open Sans"/>
                <a:sym typeface="Open Sans"/>
              </a:rPr>
              <a:t>have the staff </a:t>
            </a:r>
            <a:r>
              <a:rPr i="1" lang="en" sz="1100">
                <a:solidFill>
                  <a:srgbClr val="F4F6F8"/>
                </a:solidFill>
                <a:latin typeface="Open Sans"/>
                <a:ea typeface="Open Sans"/>
                <a:cs typeface="Open Sans"/>
                <a:sym typeface="Open Sans"/>
              </a:rPr>
              <a:t>dedicated to sit and read logs all day or with the skillset to analyze our data.”</a:t>
            </a:r>
            <a:endParaRPr i="1" sz="1100">
              <a:solidFill>
                <a:srgbClr val="F4F6F8"/>
              </a:solidFill>
              <a:latin typeface="Open Sans"/>
              <a:ea typeface="Open Sans"/>
              <a:cs typeface="Open Sans"/>
              <a:sym typeface="Open Sans"/>
            </a:endParaRPr>
          </a:p>
          <a:p>
            <a:pPr indent="0" lvl="0" marL="0" rtl="0" algn="l">
              <a:spcBef>
                <a:spcPts val="0"/>
              </a:spcBef>
              <a:spcAft>
                <a:spcPts val="0"/>
              </a:spcAft>
              <a:buNone/>
            </a:pPr>
            <a:r>
              <a:t/>
            </a:r>
            <a:endParaRPr i="1" sz="1100">
              <a:solidFill>
                <a:srgbClr val="F4F6F8"/>
              </a:solidFill>
              <a:latin typeface="Open Sans"/>
              <a:ea typeface="Open Sans"/>
              <a:cs typeface="Open Sans"/>
              <a:sym typeface="Open Sans"/>
            </a:endParaRPr>
          </a:p>
          <a:p>
            <a:pPr indent="0" lvl="0" marL="0" rtl="0" algn="l">
              <a:spcBef>
                <a:spcPts val="0"/>
              </a:spcBef>
              <a:spcAft>
                <a:spcPts val="0"/>
              </a:spcAft>
              <a:buNone/>
            </a:pPr>
            <a:r>
              <a:t/>
            </a:r>
            <a:endParaRPr i="1" sz="1100">
              <a:solidFill>
                <a:srgbClr val="F4F6F8"/>
              </a:solidFill>
              <a:latin typeface="Open Sans"/>
              <a:ea typeface="Open Sans"/>
              <a:cs typeface="Open Sans"/>
              <a:sym typeface="Open Sans"/>
            </a:endParaRPr>
          </a:p>
          <a:p>
            <a:pPr indent="0" lvl="0" marL="0" rtl="0" algn="l">
              <a:spcBef>
                <a:spcPts val="0"/>
              </a:spcBef>
              <a:spcAft>
                <a:spcPts val="0"/>
              </a:spcAft>
              <a:buNone/>
            </a:pPr>
            <a:r>
              <a:t/>
            </a:r>
            <a:endParaRPr i="1" sz="1100">
              <a:solidFill>
                <a:srgbClr val="F4F6F8"/>
              </a:solidFill>
              <a:latin typeface="Open Sans"/>
              <a:ea typeface="Open Sans"/>
              <a:cs typeface="Open Sans"/>
              <a:sym typeface="Open Sans"/>
            </a:endParaRPr>
          </a:p>
          <a:p>
            <a:pPr indent="0" lvl="0" marL="0" rtl="0" algn="l">
              <a:spcBef>
                <a:spcPts val="0"/>
              </a:spcBef>
              <a:spcAft>
                <a:spcPts val="0"/>
              </a:spcAft>
              <a:buNone/>
            </a:pPr>
            <a:r>
              <a:rPr i="1" lang="en" sz="1100">
                <a:solidFill>
                  <a:srgbClr val="F4F6F8"/>
                </a:solidFill>
                <a:latin typeface="Open Sans"/>
                <a:ea typeface="Open Sans"/>
                <a:cs typeface="Open Sans"/>
                <a:sym typeface="Open Sans"/>
              </a:rPr>
              <a:t>“We can’t </a:t>
            </a:r>
            <a:r>
              <a:rPr b="1" i="1" lang="en" sz="1100">
                <a:solidFill>
                  <a:srgbClr val="F4F6F8"/>
                </a:solidFill>
                <a:latin typeface="Open Sans"/>
                <a:ea typeface="Open Sans"/>
                <a:cs typeface="Open Sans"/>
                <a:sym typeface="Open Sans"/>
              </a:rPr>
              <a:t>monitor all of our logs</a:t>
            </a:r>
            <a:r>
              <a:rPr i="1" lang="en" sz="1100">
                <a:solidFill>
                  <a:srgbClr val="F4F6F8"/>
                </a:solidFill>
                <a:latin typeface="Open Sans"/>
                <a:ea typeface="Open Sans"/>
                <a:cs typeface="Open Sans"/>
                <a:sym typeface="Open Sans"/>
              </a:rPr>
              <a:t> — we would need a team of 100 to go through all of these logs manually.”</a:t>
            </a:r>
            <a:endParaRPr i="1" sz="1100">
              <a:solidFill>
                <a:srgbClr val="F4F6F8"/>
              </a:solidFill>
              <a:latin typeface="Open Sans"/>
              <a:ea typeface="Open Sans"/>
              <a:cs typeface="Open Sans"/>
              <a:sym typeface="Open Sans"/>
            </a:endParaRPr>
          </a:p>
          <a:p>
            <a:pPr indent="0" lvl="0" marL="0" rtl="0" algn="l">
              <a:spcBef>
                <a:spcPts val="0"/>
              </a:spcBef>
              <a:spcAft>
                <a:spcPts val="0"/>
              </a:spcAft>
              <a:buNone/>
            </a:pPr>
            <a:r>
              <a:t/>
            </a:r>
            <a:endParaRPr i="1" sz="1100">
              <a:solidFill>
                <a:srgbClr val="F4F6F8"/>
              </a:solidFill>
              <a:latin typeface="Open Sans"/>
              <a:ea typeface="Open Sans"/>
              <a:cs typeface="Open Sans"/>
              <a:sym typeface="Open Sans"/>
            </a:endParaRPr>
          </a:p>
          <a:p>
            <a:pPr indent="0" lvl="0" marL="0" rtl="0" algn="l">
              <a:spcBef>
                <a:spcPts val="0"/>
              </a:spcBef>
              <a:spcAft>
                <a:spcPts val="0"/>
              </a:spcAft>
              <a:buNone/>
            </a:pPr>
            <a:r>
              <a:t/>
            </a:r>
            <a:endParaRPr i="1" sz="1100">
              <a:solidFill>
                <a:srgbClr val="F4F6F8"/>
              </a:solidFill>
              <a:latin typeface="Open Sans"/>
              <a:ea typeface="Open Sans"/>
              <a:cs typeface="Open Sans"/>
              <a:sym typeface="Open Sans"/>
            </a:endParaRPr>
          </a:p>
          <a:p>
            <a:pPr indent="0" lvl="0" marL="0" rtl="0" algn="l">
              <a:spcBef>
                <a:spcPts val="0"/>
              </a:spcBef>
              <a:spcAft>
                <a:spcPts val="0"/>
              </a:spcAft>
              <a:buNone/>
            </a:pPr>
            <a:r>
              <a:t/>
            </a:r>
            <a:endParaRPr i="1" sz="1100">
              <a:solidFill>
                <a:srgbClr val="F4F6F8"/>
              </a:solidFill>
              <a:latin typeface="Open Sans"/>
              <a:ea typeface="Open Sans"/>
              <a:cs typeface="Open Sans"/>
              <a:sym typeface="Open Sans"/>
            </a:endParaRPr>
          </a:p>
          <a:p>
            <a:pPr indent="0" lvl="0" marL="0" rtl="0" algn="l">
              <a:spcBef>
                <a:spcPts val="0"/>
              </a:spcBef>
              <a:spcAft>
                <a:spcPts val="0"/>
              </a:spcAft>
              <a:buNone/>
            </a:pPr>
            <a:r>
              <a:t/>
            </a:r>
            <a:endParaRPr i="1" sz="1100">
              <a:solidFill>
                <a:srgbClr val="F4F6F8"/>
              </a:solidFill>
              <a:latin typeface="Open Sans"/>
              <a:ea typeface="Open Sans"/>
              <a:cs typeface="Open Sans"/>
              <a:sym typeface="Open Sans"/>
            </a:endParaRPr>
          </a:p>
          <a:p>
            <a:pPr indent="0" lvl="0" marL="0" rtl="0" algn="l">
              <a:spcBef>
                <a:spcPts val="0"/>
              </a:spcBef>
              <a:spcAft>
                <a:spcPts val="0"/>
              </a:spcAft>
              <a:buNone/>
            </a:pPr>
            <a:r>
              <a:rPr i="1" lang="en" sz="1100">
                <a:solidFill>
                  <a:srgbClr val="F4F6F8"/>
                </a:solidFill>
                <a:latin typeface="Open Sans"/>
                <a:ea typeface="Open Sans"/>
                <a:cs typeface="Open Sans"/>
                <a:sym typeface="Open Sans"/>
              </a:rPr>
              <a:t>“Other </a:t>
            </a:r>
            <a:r>
              <a:rPr b="1" i="1" lang="en" sz="1100">
                <a:solidFill>
                  <a:srgbClr val="F4F6F8"/>
                </a:solidFill>
                <a:latin typeface="Open Sans"/>
                <a:ea typeface="Open Sans"/>
                <a:cs typeface="Open Sans"/>
                <a:sym typeface="Open Sans"/>
              </a:rPr>
              <a:t>tools are noisy</a:t>
            </a:r>
            <a:r>
              <a:rPr i="1" lang="en" sz="1100">
                <a:solidFill>
                  <a:srgbClr val="F4F6F8"/>
                </a:solidFill>
                <a:latin typeface="Open Sans"/>
                <a:ea typeface="Open Sans"/>
                <a:cs typeface="Open Sans"/>
                <a:sym typeface="Open Sans"/>
              </a:rPr>
              <a:t>; we don't have time to dig through layers and layers of data.”</a:t>
            </a:r>
            <a:endParaRPr i="1" sz="1100">
              <a:solidFill>
                <a:srgbClr val="F4F6F8"/>
              </a:solidFill>
              <a:latin typeface="Open Sans"/>
              <a:ea typeface="Open Sans"/>
              <a:cs typeface="Open Sans"/>
              <a:sym typeface="Open Sans"/>
            </a:endParaRPr>
          </a:p>
        </p:txBody>
      </p:sp>
      <p:sp>
        <p:nvSpPr>
          <p:cNvPr id="203" name="Google Shape;203;p31"/>
          <p:cNvSpPr txBox="1"/>
          <p:nvPr/>
        </p:nvSpPr>
        <p:spPr>
          <a:xfrm>
            <a:off x="315025" y="29042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Prompt"/>
                <a:ea typeface="Prompt"/>
                <a:cs typeface="Prompt"/>
                <a:sym typeface="Prompt"/>
              </a:rPr>
              <a:t>SMB PROBLEMS</a:t>
            </a:r>
            <a:endParaRPr b="1" sz="1200">
              <a:latin typeface="Prompt"/>
              <a:ea typeface="Prompt"/>
              <a:cs typeface="Prompt"/>
              <a:sym typeface="Prompt"/>
            </a:endParaRPr>
          </a:p>
        </p:txBody>
      </p:sp>
      <p:pic>
        <p:nvPicPr>
          <p:cNvPr id="204" name="Google Shape;204;p31"/>
          <p:cNvPicPr preferRelativeResize="0"/>
          <p:nvPr/>
        </p:nvPicPr>
        <p:blipFill>
          <a:blip r:embed="rId4">
            <a:alphaModFix/>
          </a:blip>
          <a:stretch>
            <a:fillRect/>
          </a:stretch>
        </p:blipFill>
        <p:spPr>
          <a:xfrm>
            <a:off x="7814837" y="4700050"/>
            <a:ext cx="886151" cy="199025"/>
          </a:xfrm>
          <a:prstGeom prst="rect">
            <a:avLst/>
          </a:prstGeom>
          <a:noFill/>
          <a:ln>
            <a:noFill/>
          </a:ln>
        </p:spPr>
      </p:pic>
      <p:sp>
        <p:nvSpPr>
          <p:cNvPr id="205" name="Google Shape;205;p31"/>
          <p:cNvSpPr txBox="1"/>
          <p:nvPr/>
        </p:nvSpPr>
        <p:spPr>
          <a:xfrm>
            <a:off x="3593575" y="3959606"/>
            <a:ext cx="2715000" cy="112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2E2E2E"/>
                </a:solidFill>
                <a:latin typeface="Open Sans"/>
                <a:ea typeface="Open Sans"/>
                <a:cs typeface="Open Sans"/>
                <a:sym typeface="Open Sans"/>
              </a:rPr>
              <a:t>Too many logs and alerts to comb through to find real threats delays critical response time</a:t>
            </a:r>
            <a:endParaRPr sz="1100">
              <a:solidFill>
                <a:srgbClr val="2E2E2E"/>
              </a:solidFill>
              <a:latin typeface="Open Sans"/>
              <a:ea typeface="Open Sans"/>
              <a:cs typeface="Open Sans"/>
              <a:sym typeface="Open Sans"/>
            </a:endParaRPr>
          </a:p>
          <a:p>
            <a:pPr indent="0" lvl="0" marL="0" rtl="0" algn="l">
              <a:spcBef>
                <a:spcPts val="1600"/>
              </a:spcBef>
              <a:spcAft>
                <a:spcPts val="1600"/>
              </a:spcAft>
              <a:buNone/>
            </a:pPr>
            <a:r>
              <a:t/>
            </a:r>
            <a:endParaRPr sz="1500">
              <a:solidFill>
                <a:srgbClr val="2E2E2E"/>
              </a:solidFill>
              <a:latin typeface="Open Sans"/>
              <a:ea typeface="Open Sans"/>
              <a:cs typeface="Open Sans"/>
              <a:sym typeface="Open Sans"/>
            </a:endParaRPr>
          </a:p>
        </p:txBody>
      </p:sp>
      <p:cxnSp>
        <p:nvCxnSpPr>
          <p:cNvPr id="206" name="Google Shape;206;p31"/>
          <p:cNvCxnSpPr/>
          <p:nvPr/>
        </p:nvCxnSpPr>
        <p:spPr>
          <a:xfrm flipH="1" rot="10800000">
            <a:off x="457025" y="2318350"/>
            <a:ext cx="6108300" cy="3600"/>
          </a:xfrm>
          <a:prstGeom prst="straightConnector1">
            <a:avLst/>
          </a:prstGeom>
          <a:noFill/>
          <a:ln cap="flat" cmpd="sng" w="9525">
            <a:solidFill>
              <a:srgbClr val="EFEFEF"/>
            </a:solidFill>
            <a:prstDash val="solid"/>
            <a:round/>
            <a:headEnd len="med" w="med" type="none"/>
            <a:tailEnd len="med" w="med" type="none"/>
          </a:ln>
        </p:spPr>
      </p:cxnSp>
      <p:sp>
        <p:nvSpPr>
          <p:cNvPr id="207" name="Google Shape;207;p31"/>
          <p:cNvSpPr txBox="1"/>
          <p:nvPr/>
        </p:nvSpPr>
        <p:spPr>
          <a:xfrm>
            <a:off x="1099087" y="1669688"/>
            <a:ext cx="2601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3F7EF8"/>
                </a:solidFill>
                <a:latin typeface="Prompt"/>
                <a:ea typeface="Prompt"/>
                <a:cs typeface="Prompt"/>
                <a:sym typeface="Prompt"/>
              </a:rPr>
              <a:t>TOO COMPLEX </a:t>
            </a:r>
            <a:endParaRPr sz="1500"/>
          </a:p>
        </p:txBody>
      </p:sp>
      <p:sp>
        <p:nvSpPr>
          <p:cNvPr id="208" name="Google Shape;208;p31"/>
          <p:cNvSpPr txBox="1"/>
          <p:nvPr/>
        </p:nvSpPr>
        <p:spPr>
          <a:xfrm>
            <a:off x="3574375" y="2478375"/>
            <a:ext cx="2971800" cy="144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Open Sans"/>
                <a:ea typeface="Open Sans"/>
                <a:cs typeface="Open Sans"/>
                <a:sym typeface="Open Sans"/>
              </a:rPr>
              <a:t>Require add'l infrastructure, security skills, months to get operational</a:t>
            </a:r>
            <a:endParaRPr sz="1100">
              <a:solidFill>
                <a:schemeClr val="dk1"/>
              </a:solidFill>
              <a:latin typeface="Open Sans"/>
              <a:ea typeface="Open Sans"/>
              <a:cs typeface="Open Sans"/>
              <a:sym typeface="Open Sans"/>
            </a:endParaRPr>
          </a:p>
          <a:p>
            <a:pPr indent="0" lvl="0" marL="0" rtl="0" algn="l">
              <a:spcBef>
                <a:spcPts val="1600"/>
              </a:spcBef>
              <a:spcAft>
                <a:spcPts val="0"/>
              </a:spcAft>
              <a:buNone/>
            </a:pPr>
            <a:r>
              <a:rPr lang="en" sz="1100">
                <a:solidFill>
                  <a:schemeClr val="dk1"/>
                </a:solidFill>
                <a:latin typeface="Open Sans"/>
                <a:ea typeface="Open Sans"/>
                <a:cs typeface="Open Sans"/>
                <a:sym typeface="Open Sans"/>
              </a:rPr>
              <a:t>Small teams stretched too thin between IT &amp; security tasks</a:t>
            </a:r>
            <a:endParaRPr sz="1100">
              <a:solidFill>
                <a:schemeClr val="dk1"/>
              </a:solidFill>
              <a:latin typeface="Open Sans"/>
              <a:ea typeface="Open Sans"/>
              <a:cs typeface="Open Sans"/>
              <a:sym typeface="Open Sans"/>
            </a:endParaRPr>
          </a:p>
          <a:p>
            <a:pPr indent="0" lvl="0" marL="0" rtl="0" algn="l">
              <a:spcBef>
                <a:spcPts val="1600"/>
              </a:spcBef>
              <a:spcAft>
                <a:spcPts val="1600"/>
              </a:spcAft>
              <a:buNone/>
            </a:pPr>
            <a:r>
              <a:t/>
            </a:r>
            <a:endParaRPr sz="1100">
              <a:solidFill>
                <a:srgbClr val="2E2E2E"/>
              </a:solidFill>
              <a:latin typeface="Open Sans"/>
              <a:ea typeface="Open Sans"/>
              <a:cs typeface="Open Sans"/>
              <a:sym typeface="Open Sans"/>
            </a:endParaRPr>
          </a:p>
        </p:txBody>
      </p:sp>
      <p:cxnSp>
        <p:nvCxnSpPr>
          <p:cNvPr id="209" name="Google Shape;209;p31"/>
          <p:cNvCxnSpPr/>
          <p:nvPr/>
        </p:nvCxnSpPr>
        <p:spPr>
          <a:xfrm flipH="1" rot="10800000">
            <a:off x="533225" y="3766150"/>
            <a:ext cx="6108300" cy="3600"/>
          </a:xfrm>
          <a:prstGeom prst="straightConnector1">
            <a:avLst/>
          </a:prstGeom>
          <a:noFill/>
          <a:ln cap="flat" cmpd="sng" w="9525">
            <a:solidFill>
              <a:srgbClr val="EFEFEF"/>
            </a:solidFill>
            <a:prstDash val="solid"/>
            <a:round/>
            <a:headEnd len="med" w="med" type="none"/>
            <a:tailEnd len="med" w="med" type="none"/>
          </a:ln>
        </p:spPr>
      </p:cxnSp>
      <p:sp>
        <p:nvSpPr>
          <p:cNvPr id="210" name="Google Shape;210;p31"/>
          <p:cNvSpPr txBox="1"/>
          <p:nvPr/>
        </p:nvSpPr>
        <p:spPr>
          <a:xfrm>
            <a:off x="325625" y="648075"/>
            <a:ext cx="6371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3F7EF8"/>
                </a:solidFill>
                <a:latin typeface="Prompt"/>
                <a:ea typeface="Prompt"/>
                <a:cs typeface="Prompt"/>
                <a:sym typeface="Prompt"/>
              </a:rPr>
              <a:t>SMBs need SIEM, detection &amp; response to meet compliance – but tools today fail them.</a:t>
            </a:r>
            <a:endParaRPr sz="1200">
              <a:latin typeface="Prompt"/>
              <a:ea typeface="Prompt"/>
              <a:cs typeface="Prompt"/>
              <a:sym typeface="Prompt"/>
            </a:endParaRPr>
          </a:p>
        </p:txBody>
      </p:sp>
      <p:grpSp>
        <p:nvGrpSpPr>
          <p:cNvPr id="211" name="Google Shape;211;p31"/>
          <p:cNvGrpSpPr/>
          <p:nvPr/>
        </p:nvGrpSpPr>
        <p:grpSpPr>
          <a:xfrm>
            <a:off x="392376" y="1606711"/>
            <a:ext cx="489283" cy="491922"/>
            <a:chOff x="3095745" y="3805393"/>
            <a:chExt cx="352840" cy="354717"/>
          </a:xfrm>
        </p:grpSpPr>
        <p:sp>
          <p:nvSpPr>
            <p:cNvPr id="212" name="Google Shape;212;p31"/>
            <p:cNvSpPr/>
            <p:nvPr/>
          </p:nvSpPr>
          <p:spPr>
            <a:xfrm>
              <a:off x="3095745" y="3805393"/>
              <a:ext cx="272093" cy="271711"/>
            </a:xfrm>
            <a:custGeom>
              <a:rect b="b" l="l" r="r" t="t"/>
              <a:pathLst>
                <a:path extrusionOk="0" h="8537" w="8549">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1"/>
            <p:cNvSpPr/>
            <p:nvPr/>
          </p:nvSpPr>
          <p:spPr>
            <a:xfrm>
              <a:off x="3184798" y="3878883"/>
              <a:ext cx="109550" cy="94018"/>
            </a:xfrm>
            <a:custGeom>
              <a:rect b="b" l="l" r="r" t="t"/>
              <a:pathLst>
                <a:path extrusionOk="0" h="2954" w="3442">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1"/>
            <p:cNvSpPr/>
            <p:nvPr/>
          </p:nvSpPr>
          <p:spPr>
            <a:xfrm>
              <a:off x="3168120" y="3917331"/>
              <a:ext cx="102707" cy="87016"/>
            </a:xfrm>
            <a:custGeom>
              <a:rect b="b" l="l" r="r" t="t"/>
              <a:pathLst>
                <a:path extrusionOk="0" h="2734" w="3227">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1"/>
            <p:cNvSpPr/>
            <p:nvPr/>
          </p:nvSpPr>
          <p:spPr>
            <a:xfrm>
              <a:off x="3264749" y="3976275"/>
              <a:ext cx="183836" cy="183836"/>
            </a:xfrm>
            <a:custGeom>
              <a:rect b="b" l="l" r="r" t="t"/>
              <a:pathLst>
                <a:path extrusionOk="0" h="5776" w="5776">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1"/>
            <p:cNvSpPr/>
            <p:nvPr/>
          </p:nvSpPr>
          <p:spPr>
            <a:xfrm>
              <a:off x="3326526" y="4036907"/>
              <a:ext cx="62541" cy="62573"/>
            </a:xfrm>
            <a:custGeom>
              <a:rect b="b" l="l" r="r" t="t"/>
              <a:pathLst>
                <a:path extrusionOk="0" h="1966" w="1965">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1"/>
            <p:cNvSpPr/>
            <p:nvPr/>
          </p:nvSpPr>
          <p:spPr>
            <a:xfrm>
              <a:off x="3196542" y="3907687"/>
              <a:ext cx="68238" cy="68238"/>
            </a:xfrm>
            <a:custGeom>
              <a:rect b="b" l="l" r="r" t="t"/>
              <a:pathLst>
                <a:path extrusionOk="0" h="2144" w="2144">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8" name="Google Shape;218;p31"/>
          <p:cNvSpPr txBox="1"/>
          <p:nvPr/>
        </p:nvSpPr>
        <p:spPr>
          <a:xfrm>
            <a:off x="1099087" y="2812688"/>
            <a:ext cx="2601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3F7EF8"/>
                </a:solidFill>
                <a:latin typeface="Prompt"/>
                <a:ea typeface="Prompt"/>
                <a:cs typeface="Prompt"/>
                <a:sym typeface="Prompt"/>
              </a:rPr>
              <a:t>TIME SUCK</a:t>
            </a:r>
            <a:endParaRPr sz="1500"/>
          </a:p>
        </p:txBody>
      </p:sp>
      <p:sp>
        <p:nvSpPr>
          <p:cNvPr id="219" name="Google Shape;219;p31"/>
          <p:cNvSpPr txBox="1"/>
          <p:nvPr/>
        </p:nvSpPr>
        <p:spPr>
          <a:xfrm>
            <a:off x="1099087" y="4108088"/>
            <a:ext cx="2601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3F7EF8"/>
                </a:solidFill>
                <a:latin typeface="Prompt"/>
                <a:ea typeface="Prompt"/>
                <a:cs typeface="Prompt"/>
                <a:sym typeface="Prompt"/>
              </a:rPr>
              <a:t>REALLY CRAPPY TOOLS</a:t>
            </a:r>
            <a:endParaRPr sz="1500"/>
          </a:p>
        </p:txBody>
      </p:sp>
      <p:grpSp>
        <p:nvGrpSpPr>
          <p:cNvPr id="220" name="Google Shape;220;p31"/>
          <p:cNvGrpSpPr/>
          <p:nvPr/>
        </p:nvGrpSpPr>
        <p:grpSpPr>
          <a:xfrm>
            <a:off x="359977" y="2766995"/>
            <a:ext cx="554061" cy="554093"/>
            <a:chOff x="7121669" y="1533610"/>
            <a:chExt cx="321362" cy="321362"/>
          </a:xfrm>
        </p:grpSpPr>
        <p:sp>
          <p:nvSpPr>
            <p:cNvPr id="221" name="Google Shape;221;p31"/>
            <p:cNvSpPr/>
            <p:nvPr/>
          </p:nvSpPr>
          <p:spPr>
            <a:xfrm>
              <a:off x="7121669" y="1600289"/>
              <a:ext cx="142142" cy="192556"/>
            </a:xfrm>
            <a:custGeom>
              <a:rect b="b" l="l" r="r" t="t"/>
              <a:pathLst>
                <a:path extrusionOk="0" h="6050" w="4466">
                  <a:moveTo>
                    <a:pt x="2346" y="275"/>
                  </a:moveTo>
                  <a:cubicBezTo>
                    <a:pt x="2929" y="275"/>
                    <a:pt x="3406" y="751"/>
                    <a:pt x="3406" y="1322"/>
                  </a:cubicBezTo>
                  <a:lnTo>
                    <a:pt x="3406" y="1608"/>
                  </a:lnTo>
                  <a:lnTo>
                    <a:pt x="3382" y="1608"/>
                  </a:lnTo>
                  <a:cubicBezTo>
                    <a:pt x="3048" y="1537"/>
                    <a:pt x="2941" y="1108"/>
                    <a:pt x="2941" y="1108"/>
                  </a:cubicBezTo>
                  <a:cubicBezTo>
                    <a:pt x="2929" y="1049"/>
                    <a:pt x="2882" y="1001"/>
                    <a:pt x="2822" y="989"/>
                  </a:cubicBezTo>
                  <a:cubicBezTo>
                    <a:pt x="2809" y="984"/>
                    <a:pt x="2796" y="981"/>
                    <a:pt x="2783" y="981"/>
                  </a:cubicBezTo>
                  <a:cubicBezTo>
                    <a:pt x="2738" y="981"/>
                    <a:pt x="2695" y="1011"/>
                    <a:pt x="2667" y="1049"/>
                  </a:cubicBezTo>
                  <a:cubicBezTo>
                    <a:pt x="2155" y="1608"/>
                    <a:pt x="1262" y="1608"/>
                    <a:pt x="1250" y="1608"/>
                  </a:cubicBezTo>
                  <a:lnTo>
                    <a:pt x="1191" y="1608"/>
                  </a:lnTo>
                  <a:lnTo>
                    <a:pt x="1191" y="1322"/>
                  </a:lnTo>
                  <a:cubicBezTo>
                    <a:pt x="1191" y="751"/>
                    <a:pt x="1667" y="275"/>
                    <a:pt x="2251" y="275"/>
                  </a:cubicBezTo>
                  <a:close/>
                  <a:moveTo>
                    <a:pt x="1096" y="2049"/>
                  </a:moveTo>
                  <a:lnTo>
                    <a:pt x="1096" y="2382"/>
                  </a:lnTo>
                  <a:cubicBezTo>
                    <a:pt x="1060" y="2358"/>
                    <a:pt x="1012" y="2287"/>
                    <a:pt x="1012" y="2215"/>
                  </a:cubicBezTo>
                  <a:cubicBezTo>
                    <a:pt x="1012" y="2144"/>
                    <a:pt x="1036" y="2084"/>
                    <a:pt x="1096" y="2049"/>
                  </a:cubicBezTo>
                  <a:close/>
                  <a:moveTo>
                    <a:pt x="3394" y="2061"/>
                  </a:moveTo>
                  <a:cubicBezTo>
                    <a:pt x="3441" y="2084"/>
                    <a:pt x="3477" y="2144"/>
                    <a:pt x="3477" y="2215"/>
                  </a:cubicBezTo>
                  <a:cubicBezTo>
                    <a:pt x="3477" y="2299"/>
                    <a:pt x="3453" y="2358"/>
                    <a:pt x="3394" y="2382"/>
                  </a:cubicBezTo>
                  <a:lnTo>
                    <a:pt x="3394" y="2061"/>
                  </a:lnTo>
                  <a:close/>
                  <a:moveTo>
                    <a:pt x="2632" y="1442"/>
                  </a:moveTo>
                  <a:cubicBezTo>
                    <a:pt x="2727" y="1608"/>
                    <a:pt x="2858" y="1787"/>
                    <a:pt x="3084" y="1894"/>
                  </a:cubicBezTo>
                  <a:lnTo>
                    <a:pt x="3084" y="2537"/>
                  </a:lnTo>
                  <a:cubicBezTo>
                    <a:pt x="3084" y="2930"/>
                    <a:pt x="2751" y="3263"/>
                    <a:pt x="2346" y="3263"/>
                  </a:cubicBezTo>
                  <a:lnTo>
                    <a:pt x="2155" y="3263"/>
                  </a:lnTo>
                  <a:cubicBezTo>
                    <a:pt x="1739" y="3263"/>
                    <a:pt x="1417" y="2930"/>
                    <a:pt x="1417" y="2537"/>
                  </a:cubicBezTo>
                  <a:lnTo>
                    <a:pt x="1417" y="1918"/>
                  </a:lnTo>
                  <a:cubicBezTo>
                    <a:pt x="1679" y="1894"/>
                    <a:pt x="2227" y="1799"/>
                    <a:pt x="2632" y="1442"/>
                  </a:cubicBezTo>
                  <a:close/>
                  <a:moveTo>
                    <a:pt x="2536" y="3573"/>
                  </a:moveTo>
                  <a:lnTo>
                    <a:pt x="2536" y="3775"/>
                  </a:lnTo>
                  <a:lnTo>
                    <a:pt x="2251" y="4073"/>
                  </a:lnTo>
                  <a:lnTo>
                    <a:pt x="1965" y="3811"/>
                  </a:lnTo>
                  <a:lnTo>
                    <a:pt x="1965" y="3632"/>
                  </a:lnTo>
                  <a:lnTo>
                    <a:pt x="1965" y="3573"/>
                  </a:lnTo>
                  <a:cubicBezTo>
                    <a:pt x="2024" y="3585"/>
                    <a:pt x="2084" y="3585"/>
                    <a:pt x="2155" y="3585"/>
                  </a:cubicBezTo>
                  <a:lnTo>
                    <a:pt x="2346" y="3585"/>
                  </a:lnTo>
                  <a:cubicBezTo>
                    <a:pt x="2405" y="3585"/>
                    <a:pt x="2465" y="3585"/>
                    <a:pt x="2536" y="3573"/>
                  </a:cubicBezTo>
                  <a:close/>
                  <a:moveTo>
                    <a:pt x="2846" y="3906"/>
                  </a:moveTo>
                  <a:lnTo>
                    <a:pt x="2941" y="3989"/>
                  </a:lnTo>
                  <a:lnTo>
                    <a:pt x="2727" y="4454"/>
                  </a:lnTo>
                  <a:lnTo>
                    <a:pt x="2667" y="4406"/>
                  </a:lnTo>
                  <a:lnTo>
                    <a:pt x="2489" y="4275"/>
                  </a:lnTo>
                  <a:lnTo>
                    <a:pt x="2810" y="3930"/>
                  </a:lnTo>
                  <a:lnTo>
                    <a:pt x="2846" y="3906"/>
                  </a:lnTo>
                  <a:close/>
                  <a:moveTo>
                    <a:pt x="1655" y="3918"/>
                  </a:moveTo>
                  <a:cubicBezTo>
                    <a:pt x="1655" y="3942"/>
                    <a:pt x="1667" y="3966"/>
                    <a:pt x="1691" y="3989"/>
                  </a:cubicBezTo>
                  <a:lnTo>
                    <a:pt x="2012" y="4287"/>
                  </a:lnTo>
                  <a:lnTo>
                    <a:pt x="1774" y="4466"/>
                  </a:lnTo>
                  <a:lnTo>
                    <a:pt x="1536" y="3989"/>
                  </a:lnTo>
                  <a:lnTo>
                    <a:pt x="1655" y="3918"/>
                  </a:lnTo>
                  <a:close/>
                  <a:moveTo>
                    <a:pt x="2227" y="4490"/>
                  </a:moveTo>
                  <a:lnTo>
                    <a:pt x="2370" y="4597"/>
                  </a:lnTo>
                  <a:lnTo>
                    <a:pt x="2322" y="4704"/>
                  </a:lnTo>
                  <a:lnTo>
                    <a:pt x="2155" y="4704"/>
                  </a:lnTo>
                  <a:lnTo>
                    <a:pt x="2108" y="4585"/>
                  </a:lnTo>
                  <a:lnTo>
                    <a:pt x="2227" y="4490"/>
                  </a:lnTo>
                  <a:close/>
                  <a:moveTo>
                    <a:pt x="1846" y="4799"/>
                  </a:moveTo>
                  <a:lnTo>
                    <a:pt x="1893" y="4894"/>
                  </a:lnTo>
                  <a:lnTo>
                    <a:pt x="1846" y="5156"/>
                  </a:lnTo>
                  <a:lnTo>
                    <a:pt x="1751" y="4835"/>
                  </a:lnTo>
                  <a:cubicBezTo>
                    <a:pt x="1774" y="4835"/>
                    <a:pt x="1786" y="4823"/>
                    <a:pt x="1798" y="4823"/>
                  </a:cubicBezTo>
                  <a:lnTo>
                    <a:pt x="1846" y="4799"/>
                  </a:lnTo>
                  <a:close/>
                  <a:moveTo>
                    <a:pt x="2632" y="4799"/>
                  </a:moveTo>
                  <a:lnTo>
                    <a:pt x="2679" y="4823"/>
                  </a:lnTo>
                  <a:cubicBezTo>
                    <a:pt x="2691" y="4835"/>
                    <a:pt x="2703" y="4835"/>
                    <a:pt x="2739" y="4847"/>
                  </a:cubicBezTo>
                  <a:lnTo>
                    <a:pt x="2644" y="5156"/>
                  </a:lnTo>
                  <a:lnTo>
                    <a:pt x="2608" y="4882"/>
                  </a:lnTo>
                  <a:lnTo>
                    <a:pt x="2632" y="4799"/>
                  </a:lnTo>
                  <a:close/>
                  <a:moveTo>
                    <a:pt x="2322" y="5037"/>
                  </a:moveTo>
                  <a:lnTo>
                    <a:pt x="2441" y="5728"/>
                  </a:lnTo>
                  <a:lnTo>
                    <a:pt x="2084" y="5728"/>
                  </a:lnTo>
                  <a:lnTo>
                    <a:pt x="2203" y="5037"/>
                  </a:lnTo>
                  <a:close/>
                  <a:moveTo>
                    <a:pt x="3263" y="4156"/>
                  </a:moveTo>
                  <a:lnTo>
                    <a:pt x="3620" y="4299"/>
                  </a:lnTo>
                  <a:lnTo>
                    <a:pt x="3632" y="4299"/>
                  </a:lnTo>
                  <a:cubicBezTo>
                    <a:pt x="3644" y="4323"/>
                    <a:pt x="4156" y="4501"/>
                    <a:pt x="4156" y="5121"/>
                  </a:cubicBezTo>
                  <a:lnTo>
                    <a:pt x="4156" y="5728"/>
                  </a:lnTo>
                  <a:lnTo>
                    <a:pt x="3739" y="5728"/>
                  </a:lnTo>
                  <a:lnTo>
                    <a:pt x="3739" y="5097"/>
                  </a:lnTo>
                  <a:cubicBezTo>
                    <a:pt x="3739" y="5001"/>
                    <a:pt x="3656" y="4930"/>
                    <a:pt x="3572" y="4930"/>
                  </a:cubicBezTo>
                  <a:cubicBezTo>
                    <a:pt x="3477" y="4930"/>
                    <a:pt x="3406" y="5001"/>
                    <a:pt x="3406" y="5097"/>
                  </a:cubicBezTo>
                  <a:lnTo>
                    <a:pt x="3406" y="5728"/>
                  </a:lnTo>
                  <a:lnTo>
                    <a:pt x="2810" y="5728"/>
                  </a:lnTo>
                  <a:lnTo>
                    <a:pt x="3263" y="4156"/>
                  </a:lnTo>
                  <a:close/>
                  <a:moveTo>
                    <a:pt x="2179" y="1"/>
                  </a:moveTo>
                  <a:cubicBezTo>
                    <a:pt x="1429" y="1"/>
                    <a:pt x="810" y="608"/>
                    <a:pt x="810" y="1370"/>
                  </a:cubicBezTo>
                  <a:lnTo>
                    <a:pt x="810" y="1870"/>
                  </a:lnTo>
                  <a:cubicBezTo>
                    <a:pt x="739" y="1965"/>
                    <a:pt x="679" y="2084"/>
                    <a:pt x="679" y="2215"/>
                  </a:cubicBezTo>
                  <a:cubicBezTo>
                    <a:pt x="679" y="2465"/>
                    <a:pt x="858" y="2680"/>
                    <a:pt x="1096" y="2727"/>
                  </a:cubicBezTo>
                  <a:cubicBezTo>
                    <a:pt x="1155" y="3037"/>
                    <a:pt x="1346" y="3299"/>
                    <a:pt x="1631" y="3454"/>
                  </a:cubicBezTo>
                  <a:lnTo>
                    <a:pt x="1631" y="3525"/>
                  </a:lnTo>
                  <a:lnTo>
                    <a:pt x="1274" y="3763"/>
                  </a:lnTo>
                  <a:lnTo>
                    <a:pt x="1262" y="3763"/>
                  </a:lnTo>
                  <a:lnTo>
                    <a:pt x="727" y="3989"/>
                  </a:lnTo>
                  <a:cubicBezTo>
                    <a:pt x="477" y="4073"/>
                    <a:pt x="0" y="4418"/>
                    <a:pt x="0" y="5109"/>
                  </a:cubicBezTo>
                  <a:lnTo>
                    <a:pt x="0" y="5859"/>
                  </a:lnTo>
                  <a:cubicBezTo>
                    <a:pt x="0" y="5954"/>
                    <a:pt x="72" y="6025"/>
                    <a:pt x="155" y="6025"/>
                  </a:cubicBezTo>
                  <a:lnTo>
                    <a:pt x="1203" y="6025"/>
                  </a:lnTo>
                  <a:cubicBezTo>
                    <a:pt x="1286" y="6025"/>
                    <a:pt x="1370" y="5954"/>
                    <a:pt x="1370" y="5859"/>
                  </a:cubicBezTo>
                  <a:cubicBezTo>
                    <a:pt x="1370" y="5775"/>
                    <a:pt x="1286" y="5704"/>
                    <a:pt x="1203" y="5704"/>
                  </a:cubicBezTo>
                  <a:lnTo>
                    <a:pt x="1048" y="5704"/>
                  </a:lnTo>
                  <a:lnTo>
                    <a:pt x="1048" y="5061"/>
                  </a:lnTo>
                  <a:cubicBezTo>
                    <a:pt x="1048" y="4966"/>
                    <a:pt x="977" y="4894"/>
                    <a:pt x="893" y="4894"/>
                  </a:cubicBezTo>
                  <a:cubicBezTo>
                    <a:pt x="798" y="4894"/>
                    <a:pt x="727" y="4966"/>
                    <a:pt x="727" y="5061"/>
                  </a:cubicBezTo>
                  <a:lnTo>
                    <a:pt x="727" y="5704"/>
                  </a:lnTo>
                  <a:lnTo>
                    <a:pt x="310" y="5704"/>
                  </a:lnTo>
                  <a:lnTo>
                    <a:pt x="310" y="5085"/>
                  </a:lnTo>
                  <a:cubicBezTo>
                    <a:pt x="310" y="4454"/>
                    <a:pt x="798" y="4275"/>
                    <a:pt x="834" y="4275"/>
                  </a:cubicBezTo>
                  <a:lnTo>
                    <a:pt x="846" y="4275"/>
                  </a:lnTo>
                  <a:lnTo>
                    <a:pt x="1227" y="4109"/>
                  </a:lnTo>
                  <a:lnTo>
                    <a:pt x="1679" y="5704"/>
                  </a:lnTo>
                  <a:cubicBezTo>
                    <a:pt x="1608" y="5716"/>
                    <a:pt x="1560" y="5775"/>
                    <a:pt x="1560" y="5847"/>
                  </a:cubicBezTo>
                  <a:cubicBezTo>
                    <a:pt x="1560" y="5942"/>
                    <a:pt x="1631" y="6013"/>
                    <a:pt x="1727" y="6013"/>
                  </a:cubicBezTo>
                  <a:lnTo>
                    <a:pt x="1893" y="6049"/>
                  </a:lnTo>
                  <a:lnTo>
                    <a:pt x="4298" y="6049"/>
                  </a:lnTo>
                  <a:cubicBezTo>
                    <a:pt x="4394" y="6049"/>
                    <a:pt x="4465" y="5966"/>
                    <a:pt x="4465" y="5883"/>
                  </a:cubicBezTo>
                  <a:lnTo>
                    <a:pt x="4465" y="5121"/>
                  </a:lnTo>
                  <a:cubicBezTo>
                    <a:pt x="4465" y="4430"/>
                    <a:pt x="3989" y="4097"/>
                    <a:pt x="3727" y="4001"/>
                  </a:cubicBezTo>
                  <a:lnTo>
                    <a:pt x="3203" y="3775"/>
                  </a:lnTo>
                  <a:lnTo>
                    <a:pt x="2834" y="3537"/>
                  </a:lnTo>
                  <a:lnTo>
                    <a:pt x="2834" y="3454"/>
                  </a:lnTo>
                  <a:cubicBezTo>
                    <a:pt x="3108" y="3299"/>
                    <a:pt x="3310" y="3037"/>
                    <a:pt x="3370" y="2727"/>
                  </a:cubicBezTo>
                  <a:cubicBezTo>
                    <a:pt x="3608" y="2680"/>
                    <a:pt x="3787" y="2465"/>
                    <a:pt x="3787" y="2215"/>
                  </a:cubicBezTo>
                  <a:cubicBezTo>
                    <a:pt x="3787" y="2084"/>
                    <a:pt x="3751" y="1965"/>
                    <a:pt x="3656" y="1870"/>
                  </a:cubicBezTo>
                  <a:lnTo>
                    <a:pt x="3656" y="1370"/>
                  </a:lnTo>
                  <a:cubicBezTo>
                    <a:pt x="3656" y="608"/>
                    <a:pt x="3048" y="1"/>
                    <a:pt x="2286"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1"/>
            <p:cNvSpPr/>
            <p:nvPr/>
          </p:nvSpPr>
          <p:spPr>
            <a:xfrm>
              <a:off x="7170938" y="1533610"/>
              <a:ext cx="223206" cy="53852"/>
            </a:xfrm>
            <a:custGeom>
              <a:rect b="b" l="l" r="r" t="t"/>
              <a:pathLst>
                <a:path extrusionOk="0" h="1692" w="7013">
                  <a:moveTo>
                    <a:pt x="3512" y="0"/>
                  </a:moveTo>
                  <a:cubicBezTo>
                    <a:pt x="2227" y="0"/>
                    <a:pt x="1000" y="477"/>
                    <a:pt x="72" y="1358"/>
                  </a:cubicBezTo>
                  <a:cubicBezTo>
                    <a:pt x="12" y="1405"/>
                    <a:pt x="0" y="1512"/>
                    <a:pt x="72" y="1572"/>
                  </a:cubicBezTo>
                  <a:cubicBezTo>
                    <a:pt x="92" y="1625"/>
                    <a:pt x="130" y="1649"/>
                    <a:pt x="171" y="1649"/>
                  </a:cubicBezTo>
                  <a:cubicBezTo>
                    <a:pt x="203" y="1649"/>
                    <a:pt x="236" y="1634"/>
                    <a:pt x="262" y="1608"/>
                  </a:cubicBezTo>
                  <a:cubicBezTo>
                    <a:pt x="1143" y="786"/>
                    <a:pt x="2286" y="322"/>
                    <a:pt x="3501" y="322"/>
                  </a:cubicBezTo>
                  <a:cubicBezTo>
                    <a:pt x="4584" y="322"/>
                    <a:pt x="5608" y="691"/>
                    <a:pt x="6453" y="1370"/>
                  </a:cubicBezTo>
                  <a:lnTo>
                    <a:pt x="6203" y="1370"/>
                  </a:lnTo>
                  <a:cubicBezTo>
                    <a:pt x="6120" y="1370"/>
                    <a:pt x="6037" y="1441"/>
                    <a:pt x="6037" y="1536"/>
                  </a:cubicBezTo>
                  <a:cubicBezTo>
                    <a:pt x="6037" y="1620"/>
                    <a:pt x="6120" y="1691"/>
                    <a:pt x="6203" y="1691"/>
                  </a:cubicBezTo>
                  <a:lnTo>
                    <a:pt x="6846" y="1691"/>
                  </a:lnTo>
                  <a:cubicBezTo>
                    <a:pt x="6930" y="1691"/>
                    <a:pt x="7013" y="1620"/>
                    <a:pt x="7013" y="1536"/>
                  </a:cubicBezTo>
                  <a:lnTo>
                    <a:pt x="7013" y="953"/>
                  </a:lnTo>
                  <a:cubicBezTo>
                    <a:pt x="7013" y="858"/>
                    <a:pt x="6930" y="786"/>
                    <a:pt x="6846" y="786"/>
                  </a:cubicBezTo>
                  <a:cubicBezTo>
                    <a:pt x="6751" y="786"/>
                    <a:pt x="6680" y="858"/>
                    <a:pt x="6680" y="953"/>
                  </a:cubicBezTo>
                  <a:lnTo>
                    <a:pt x="6680" y="1131"/>
                  </a:lnTo>
                  <a:cubicBezTo>
                    <a:pt x="5787" y="405"/>
                    <a:pt x="4667" y="0"/>
                    <a:pt x="3512"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1"/>
            <p:cNvSpPr/>
            <p:nvPr/>
          </p:nvSpPr>
          <p:spPr>
            <a:xfrm>
              <a:off x="7175107" y="1804558"/>
              <a:ext cx="215249" cy="50415"/>
            </a:xfrm>
            <a:custGeom>
              <a:rect b="b" l="l" r="r" t="t"/>
              <a:pathLst>
                <a:path extrusionOk="0" h="1584" w="6763">
                  <a:moveTo>
                    <a:pt x="167" y="0"/>
                  </a:moveTo>
                  <a:cubicBezTo>
                    <a:pt x="72" y="0"/>
                    <a:pt x="0" y="72"/>
                    <a:pt x="0" y="167"/>
                  </a:cubicBezTo>
                  <a:lnTo>
                    <a:pt x="0" y="738"/>
                  </a:lnTo>
                  <a:cubicBezTo>
                    <a:pt x="0" y="834"/>
                    <a:pt x="72" y="905"/>
                    <a:pt x="167" y="905"/>
                  </a:cubicBezTo>
                  <a:cubicBezTo>
                    <a:pt x="250" y="905"/>
                    <a:pt x="333" y="834"/>
                    <a:pt x="333" y="738"/>
                  </a:cubicBezTo>
                  <a:lnTo>
                    <a:pt x="333" y="560"/>
                  </a:lnTo>
                  <a:cubicBezTo>
                    <a:pt x="1203" y="1215"/>
                    <a:pt x="2262" y="1584"/>
                    <a:pt x="3381" y="1584"/>
                  </a:cubicBezTo>
                  <a:cubicBezTo>
                    <a:pt x="4596" y="1584"/>
                    <a:pt x="5775" y="1143"/>
                    <a:pt x="6680" y="357"/>
                  </a:cubicBezTo>
                  <a:cubicBezTo>
                    <a:pt x="6739" y="298"/>
                    <a:pt x="6763" y="191"/>
                    <a:pt x="6691" y="131"/>
                  </a:cubicBezTo>
                  <a:cubicBezTo>
                    <a:pt x="6652" y="92"/>
                    <a:pt x="6609" y="74"/>
                    <a:pt x="6567" y="74"/>
                  </a:cubicBezTo>
                  <a:cubicBezTo>
                    <a:pt x="6532" y="74"/>
                    <a:pt x="6497" y="86"/>
                    <a:pt x="6465" y="107"/>
                  </a:cubicBezTo>
                  <a:cubicBezTo>
                    <a:pt x="5596" y="846"/>
                    <a:pt x="4501" y="1262"/>
                    <a:pt x="3370" y="1262"/>
                  </a:cubicBezTo>
                  <a:cubicBezTo>
                    <a:pt x="2334" y="1262"/>
                    <a:pt x="1346" y="941"/>
                    <a:pt x="536" y="322"/>
                  </a:cubicBezTo>
                  <a:lnTo>
                    <a:pt x="810" y="322"/>
                  </a:lnTo>
                  <a:cubicBezTo>
                    <a:pt x="893" y="322"/>
                    <a:pt x="965" y="250"/>
                    <a:pt x="965" y="167"/>
                  </a:cubicBezTo>
                  <a:cubicBezTo>
                    <a:pt x="965" y="72"/>
                    <a:pt x="893" y="0"/>
                    <a:pt x="810"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1"/>
            <p:cNvSpPr/>
            <p:nvPr/>
          </p:nvSpPr>
          <p:spPr>
            <a:xfrm>
              <a:off x="7300539" y="1600289"/>
              <a:ext cx="142492" cy="191793"/>
            </a:xfrm>
            <a:custGeom>
              <a:rect b="b" l="l" r="r" t="t"/>
              <a:pathLst>
                <a:path extrusionOk="0" h="6026" w="4477">
                  <a:moveTo>
                    <a:pt x="2358" y="275"/>
                  </a:moveTo>
                  <a:cubicBezTo>
                    <a:pt x="2941" y="275"/>
                    <a:pt x="3417" y="751"/>
                    <a:pt x="3417" y="1322"/>
                  </a:cubicBezTo>
                  <a:lnTo>
                    <a:pt x="3417" y="1608"/>
                  </a:lnTo>
                  <a:lnTo>
                    <a:pt x="3381" y="1608"/>
                  </a:lnTo>
                  <a:cubicBezTo>
                    <a:pt x="3060" y="1537"/>
                    <a:pt x="2953" y="1108"/>
                    <a:pt x="2953" y="1108"/>
                  </a:cubicBezTo>
                  <a:cubicBezTo>
                    <a:pt x="2941" y="1049"/>
                    <a:pt x="2893" y="1001"/>
                    <a:pt x="2834" y="989"/>
                  </a:cubicBezTo>
                  <a:cubicBezTo>
                    <a:pt x="2821" y="984"/>
                    <a:pt x="2808" y="981"/>
                    <a:pt x="2795" y="981"/>
                  </a:cubicBezTo>
                  <a:cubicBezTo>
                    <a:pt x="2749" y="981"/>
                    <a:pt x="2704" y="1011"/>
                    <a:pt x="2667" y="1049"/>
                  </a:cubicBezTo>
                  <a:cubicBezTo>
                    <a:pt x="2167" y="1608"/>
                    <a:pt x="1274" y="1608"/>
                    <a:pt x="1250" y="1608"/>
                  </a:cubicBezTo>
                  <a:lnTo>
                    <a:pt x="1191" y="1608"/>
                  </a:lnTo>
                  <a:lnTo>
                    <a:pt x="1191" y="1322"/>
                  </a:lnTo>
                  <a:cubicBezTo>
                    <a:pt x="1191" y="751"/>
                    <a:pt x="1667" y="275"/>
                    <a:pt x="2250" y="275"/>
                  </a:cubicBezTo>
                  <a:close/>
                  <a:moveTo>
                    <a:pt x="1107" y="2049"/>
                  </a:moveTo>
                  <a:lnTo>
                    <a:pt x="1107" y="2382"/>
                  </a:lnTo>
                  <a:cubicBezTo>
                    <a:pt x="1060" y="2358"/>
                    <a:pt x="1012" y="2287"/>
                    <a:pt x="1012" y="2215"/>
                  </a:cubicBezTo>
                  <a:cubicBezTo>
                    <a:pt x="1012" y="2144"/>
                    <a:pt x="1048" y="2084"/>
                    <a:pt x="1107" y="2049"/>
                  </a:cubicBezTo>
                  <a:close/>
                  <a:moveTo>
                    <a:pt x="3393" y="2061"/>
                  </a:moveTo>
                  <a:cubicBezTo>
                    <a:pt x="3441" y="2084"/>
                    <a:pt x="3489" y="2144"/>
                    <a:pt x="3489" y="2215"/>
                  </a:cubicBezTo>
                  <a:cubicBezTo>
                    <a:pt x="3489" y="2299"/>
                    <a:pt x="3453" y="2358"/>
                    <a:pt x="3393" y="2382"/>
                  </a:cubicBezTo>
                  <a:lnTo>
                    <a:pt x="3393" y="2061"/>
                  </a:lnTo>
                  <a:close/>
                  <a:moveTo>
                    <a:pt x="2643" y="1442"/>
                  </a:moveTo>
                  <a:cubicBezTo>
                    <a:pt x="2727" y="1608"/>
                    <a:pt x="2858" y="1787"/>
                    <a:pt x="3084" y="1894"/>
                  </a:cubicBezTo>
                  <a:lnTo>
                    <a:pt x="3084" y="2537"/>
                  </a:lnTo>
                  <a:cubicBezTo>
                    <a:pt x="3084" y="2930"/>
                    <a:pt x="2762" y="3263"/>
                    <a:pt x="2358" y="3263"/>
                  </a:cubicBezTo>
                  <a:lnTo>
                    <a:pt x="2167" y="3263"/>
                  </a:lnTo>
                  <a:cubicBezTo>
                    <a:pt x="1750" y="3263"/>
                    <a:pt x="1417" y="2930"/>
                    <a:pt x="1417" y="2537"/>
                  </a:cubicBezTo>
                  <a:lnTo>
                    <a:pt x="1417" y="1918"/>
                  </a:lnTo>
                  <a:cubicBezTo>
                    <a:pt x="1691" y="1894"/>
                    <a:pt x="2238" y="1799"/>
                    <a:pt x="2643" y="1442"/>
                  </a:cubicBezTo>
                  <a:close/>
                  <a:moveTo>
                    <a:pt x="2548" y="3573"/>
                  </a:moveTo>
                  <a:lnTo>
                    <a:pt x="2548" y="3775"/>
                  </a:lnTo>
                  <a:lnTo>
                    <a:pt x="2250" y="4073"/>
                  </a:lnTo>
                  <a:lnTo>
                    <a:pt x="1965" y="3811"/>
                  </a:lnTo>
                  <a:lnTo>
                    <a:pt x="1965" y="3632"/>
                  </a:lnTo>
                  <a:lnTo>
                    <a:pt x="1965" y="3573"/>
                  </a:lnTo>
                  <a:cubicBezTo>
                    <a:pt x="2024" y="3585"/>
                    <a:pt x="2084" y="3585"/>
                    <a:pt x="2155" y="3585"/>
                  </a:cubicBezTo>
                  <a:lnTo>
                    <a:pt x="2358" y="3585"/>
                  </a:lnTo>
                  <a:cubicBezTo>
                    <a:pt x="2417" y="3585"/>
                    <a:pt x="2477" y="3585"/>
                    <a:pt x="2548" y="3573"/>
                  </a:cubicBezTo>
                  <a:close/>
                  <a:moveTo>
                    <a:pt x="1667" y="3918"/>
                  </a:moveTo>
                  <a:cubicBezTo>
                    <a:pt x="1667" y="3942"/>
                    <a:pt x="1679" y="3954"/>
                    <a:pt x="1715" y="3989"/>
                  </a:cubicBezTo>
                  <a:lnTo>
                    <a:pt x="2024" y="4287"/>
                  </a:lnTo>
                  <a:lnTo>
                    <a:pt x="1774" y="4454"/>
                  </a:lnTo>
                  <a:lnTo>
                    <a:pt x="1548" y="3989"/>
                  </a:lnTo>
                  <a:lnTo>
                    <a:pt x="1667" y="3918"/>
                  </a:lnTo>
                  <a:close/>
                  <a:moveTo>
                    <a:pt x="2834" y="3918"/>
                  </a:moveTo>
                  <a:lnTo>
                    <a:pt x="2941" y="3989"/>
                  </a:lnTo>
                  <a:lnTo>
                    <a:pt x="2715" y="4454"/>
                  </a:lnTo>
                  <a:lnTo>
                    <a:pt x="2655" y="4406"/>
                  </a:lnTo>
                  <a:lnTo>
                    <a:pt x="2477" y="4275"/>
                  </a:lnTo>
                  <a:lnTo>
                    <a:pt x="2798" y="3942"/>
                  </a:lnTo>
                  <a:lnTo>
                    <a:pt x="2834" y="3918"/>
                  </a:lnTo>
                  <a:close/>
                  <a:moveTo>
                    <a:pt x="2238" y="4501"/>
                  </a:moveTo>
                  <a:lnTo>
                    <a:pt x="2369" y="4585"/>
                  </a:lnTo>
                  <a:lnTo>
                    <a:pt x="2322" y="4692"/>
                  </a:lnTo>
                  <a:lnTo>
                    <a:pt x="2167" y="4692"/>
                  </a:lnTo>
                  <a:lnTo>
                    <a:pt x="2119" y="4585"/>
                  </a:lnTo>
                  <a:lnTo>
                    <a:pt x="2238" y="4501"/>
                  </a:lnTo>
                  <a:close/>
                  <a:moveTo>
                    <a:pt x="1846" y="4799"/>
                  </a:moveTo>
                  <a:lnTo>
                    <a:pt x="1893" y="4894"/>
                  </a:lnTo>
                  <a:lnTo>
                    <a:pt x="1846" y="5156"/>
                  </a:lnTo>
                  <a:lnTo>
                    <a:pt x="1762" y="4835"/>
                  </a:lnTo>
                  <a:cubicBezTo>
                    <a:pt x="1774" y="4835"/>
                    <a:pt x="1786" y="4823"/>
                    <a:pt x="1810" y="4823"/>
                  </a:cubicBezTo>
                  <a:lnTo>
                    <a:pt x="1846" y="4799"/>
                  </a:lnTo>
                  <a:close/>
                  <a:moveTo>
                    <a:pt x="2643" y="4799"/>
                  </a:moveTo>
                  <a:lnTo>
                    <a:pt x="2679" y="4823"/>
                  </a:lnTo>
                  <a:cubicBezTo>
                    <a:pt x="2703" y="4835"/>
                    <a:pt x="2715" y="4835"/>
                    <a:pt x="2739" y="4847"/>
                  </a:cubicBezTo>
                  <a:lnTo>
                    <a:pt x="2655" y="5156"/>
                  </a:lnTo>
                  <a:lnTo>
                    <a:pt x="2608" y="4882"/>
                  </a:lnTo>
                  <a:lnTo>
                    <a:pt x="2643" y="4799"/>
                  </a:lnTo>
                  <a:close/>
                  <a:moveTo>
                    <a:pt x="2322" y="5037"/>
                  </a:moveTo>
                  <a:lnTo>
                    <a:pt x="2441" y="5728"/>
                  </a:lnTo>
                  <a:lnTo>
                    <a:pt x="2084" y="5728"/>
                  </a:lnTo>
                  <a:lnTo>
                    <a:pt x="2203" y="5037"/>
                  </a:lnTo>
                  <a:close/>
                  <a:moveTo>
                    <a:pt x="3262" y="4156"/>
                  </a:moveTo>
                  <a:lnTo>
                    <a:pt x="3620" y="4299"/>
                  </a:lnTo>
                  <a:lnTo>
                    <a:pt x="3631" y="4299"/>
                  </a:lnTo>
                  <a:cubicBezTo>
                    <a:pt x="3655" y="4323"/>
                    <a:pt x="4155" y="4501"/>
                    <a:pt x="4155" y="5121"/>
                  </a:cubicBezTo>
                  <a:lnTo>
                    <a:pt x="4155" y="5728"/>
                  </a:lnTo>
                  <a:lnTo>
                    <a:pt x="3739" y="5728"/>
                  </a:lnTo>
                  <a:lnTo>
                    <a:pt x="3739" y="5097"/>
                  </a:lnTo>
                  <a:cubicBezTo>
                    <a:pt x="3739" y="5001"/>
                    <a:pt x="3667" y="4930"/>
                    <a:pt x="3572" y="4930"/>
                  </a:cubicBezTo>
                  <a:cubicBezTo>
                    <a:pt x="3489" y="4930"/>
                    <a:pt x="3417" y="5001"/>
                    <a:pt x="3417" y="5097"/>
                  </a:cubicBezTo>
                  <a:lnTo>
                    <a:pt x="3417" y="5728"/>
                  </a:lnTo>
                  <a:lnTo>
                    <a:pt x="2822" y="5728"/>
                  </a:lnTo>
                  <a:lnTo>
                    <a:pt x="3262" y="4156"/>
                  </a:lnTo>
                  <a:close/>
                  <a:moveTo>
                    <a:pt x="2191" y="1"/>
                  </a:moveTo>
                  <a:cubicBezTo>
                    <a:pt x="1429" y="1"/>
                    <a:pt x="822" y="608"/>
                    <a:pt x="822" y="1370"/>
                  </a:cubicBezTo>
                  <a:lnTo>
                    <a:pt x="822" y="1870"/>
                  </a:lnTo>
                  <a:cubicBezTo>
                    <a:pt x="750" y="1965"/>
                    <a:pt x="691" y="2084"/>
                    <a:pt x="691" y="2215"/>
                  </a:cubicBezTo>
                  <a:cubicBezTo>
                    <a:pt x="691" y="2465"/>
                    <a:pt x="869" y="2680"/>
                    <a:pt x="1107" y="2727"/>
                  </a:cubicBezTo>
                  <a:cubicBezTo>
                    <a:pt x="1167" y="3037"/>
                    <a:pt x="1357" y="3299"/>
                    <a:pt x="1643" y="3454"/>
                  </a:cubicBezTo>
                  <a:lnTo>
                    <a:pt x="1643" y="3525"/>
                  </a:lnTo>
                  <a:lnTo>
                    <a:pt x="1286" y="3763"/>
                  </a:lnTo>
                  <a:lnTo>
                    <a:pt x="1262" y="3763"/>
                  </a:lnTo>
                  <a:lnTo>
                    <a:pt x="726" y="3989"/>
                  </a:lnTo>
                  <a:cubicBezTo>
                    <a:pt x="476" y="4073"/>
                    <a:pt x="0" y="4418"/>
                    <a:pt x="0" y="5109"/>
                  </a:cubicBezTo>
                  <a:lnTo>
                    <a:pt x="0" y="5859"/>
                  </a:lnTo>
                  <a:cubicBezTo>
                    <a:pt x="0" y="5954"/>
                    <a:pt x="72" y="6025"/>
                    <a:pt x="167" y="6025"/>
                  </a:cubicBezTo>
                  <a:lnTo>
                    <a:pt x="1203" y="6025"/>
                  </a:lnTo>
                  <a:cubicBezTo>
                    <a:pt x="1298" y="6025"/>
                    <a:pt x="1369" y="5954"/>
                    <a:pt x="1369" y="5859"/>
                  </a:cubicBezTo>
                  <a:cubicBezTo>
                    <a:pt x="1369" y="5775"/>
                    <a:pt x="1298" y="5704"/>
                    <a:pt x="1203" y="5704"/>
                  </a:cubicBezTo>
                  <a:lnTo>
                    <a:pt x="1060" y="5704"/>
                  </a:lnTo>
                  <a:lnTo>
                    <a:pt x="1060" y="5061"/>
                  </a:lnTo>
                  <a:cubicBezTo>
                    <a:pt x="1060" y="4966"/>
                    <a:pt x="988" y="4894"/>
                    <a:pt x="893" y="4894"/>
                  </a:cubicBezTo>
                  <a:cubicBezTo>
                    <a:pt x="810" y="4894"/>
                    <a:pt x="726" y="4966"/>
                    <a:pt x="726" y="5061"/>
                  </a:cubicBezTo>
                  <a:lnTo>
                    <a:pt x="726" y="5704"/>
                  </a:lnTo>
                  <a:lnTo>
                    <a:pt x="310" y="5704"/>
                  </a:lnTo>
                  <a:lnTo>
                    <a:pt x="310" y="5085"/>
                  </a:lnTo>
                  <a:cubicBezTo>
                    <a:pt x="310" y="4454"/>
                    <a:pt x="810" y="4275"/>
                    <a:pt x="834" y="4275"/>
                  </a:cubicBezTo>
                  <a:lnTo>
                    <a:pt x="845" y="4275"/>
                  </a:lnTo>
                  <a:lnTo>
                    <a:pt x="1238" y="4109"/>
                  </a:lnTo>
                  <a:lnTo>
                    <a:pt x="1679" y="5704"/>
                  </a:lnTo>
                  <a:cubicBezTo>
                    <a:pt x="1607" y="5716"/>
                    <a:pt x="1560" y="5775"/>
                    <a:pt x="1560" y="5847"/>
                  </a:cubicBezTo>
                  <a:cubicBezTo>
                    <a:pt x="1560" y="5942"/>
                    <a:pt x="1643" y="6013"/>
                    <a:pt x="1726" y="6013"/>
                  </a:cubicBezTo>
                  <a:lnTo>
                    <a:pt x="4322" y="6013"/>
                  </a:lnTo>
                  <a:cubicBezTo>
                    <a:pt x="4405" y="6013"/>
                    <a:pt x="4477" y="5942"/>
                    <a:pt x="4477" y="5847"/>
                  </a:cubicBezTo>
                  <a:lnTo>
                    <a:pt x="4477" y="5085"/>
                  </a:lnTo>
                  <a:cubicBezTo>
                    <a:pt x="4465" y="4442"/>
                    <a:pt x="3989" y="4097"/>
                    <a:pt x="3739" y="4001"/>
                  </a:cubicBezTo>
                  <a:lnTo>
                    <a:pt x="3203" y="3775"/>
                  </a:lnTo>
                  <a:lnTo>
                    <a:pt x="2846" y="3537"/>
                  </a:lnTo>
                  <a:lnTo>
                    <a:pt x="2846" y="3454"/>
                  </a:lnTo>
                  <a:cubicBezTo>
                    <a:pt x="3120" y="3299"/>
                    <a:pt x="3322" y="3037"/>
                    <a:pt x="3381" y="2727"/>
                  </a:cubicBezTo>
                  <a:cubicBezTo>
                    <a:pt x="3620" y="2680"/>
                    <a:pt x="3798" y="2465"/>
                    <a:pt x="3798" y="2215"/>
                  </a:cubicBezTo>
                  <a:cubicBezTo>
                    <a:pt x="3798" y="2084"/>
                    <a:pt x="3751" y="1965"/>
                    <a:pt x="3667" y="1870"/>
                  </a:cubicBezTo>
                  <a:lnTo>
                    <a:pt x="3667" y="1370"/>
                  </a:lnTo>
                  <a:cubicBezTo>
                    <a:pt x="3667" y="608"/>
                    <a:pt x="3048" y="1"/>
                    <a:pt x="2298"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 name="Google Shape;225;p31"/>
          <p:cNvGrpSpPr/>
          <p:nvPr/>
        </p:nvGrpSpPr>
        <p:grpSpPr>
          <a:xfrm>
            <a:off x="359998" y="4038800"/>
            <a:ext cx="554037" cy="554102"/>
            <a:chOff x="1952836" y="3680964"/>
            <a:chExt cx="357720" cy="355148"/>
          </a:xfrm>
        </p:grpSpPr>
        <p:sp>
          <p:nvSpPr>
            <p:cNvPr id="226" name="Google Shape;226;p31"/>
            <p:cNvSpPr/>
            <p:nvPr/>
          </p:nvSpPr>
          <p:spPr>
            <a:xfrm>
              <a:off x="2054166" y="3814144"/>
              <a:ext cx="38233" cy="49188"/>
            </a:xfrm>
            <a:custGeom>
              <a:rect b="b" l="l" r="r" t="t"/>
              <a:pathLst>
                <a:path extrusionOk="0" h="1549" w="1204">
                  <a:moveTo>
                    <a:pt x="596" y="0"/>
                  </a:moveTo>
                  <a:cubicBezTo>
                    <a:pt x="275" y="0"/>
                    <a:pt x="1" y="274"/>
                    <a:pt x="1" y="596"/>
                  </a:cubicBezTo>
                  <a:lnTo>
                    <a:pt x="1" y="953"/>
                  </a:lnTo>
                  <a:cubicBezTo>
                    <a:pt x="1" y="1286"/>
                    <a:pt x="275" y="1548"/>
                    <a:pt x="596" y="1548"/>
                  </a:cubicBezTo>
                  <a:cubicBezTo>
                    <a:pt x="929" y="1548"/>
                    <a:pt x="1191" y="1286"/>
                    <a:pt x="1191" y="953"/>
                  </a:cubicBezTo>
                  <a:lnTo>
                    <a:pt x="1191" y="691"/>
                  </a:lnTo>
                  <a:cubicBezTo>
                    <a:pt x="1203" y="596"/>
                    <a:pt x="1120" y="524"/>
                    <a:pt x="1037" y="524"/>
                  </a:cubicBezTo>
                  <a:cubicBezTo>
                    <a:pt x="941" y="524"/>
                    <a:pt x="870" y="596"/>
                    <a:pt x="870" y="691"/>
                  </a:cubicBezTo>
                  <a:lnTo>
                    <a:pt x="870" y="953"/>
                  </a:lnTo>
                  <a:cubicBezTo>
                    <a:pt x="870" y="1108"/>
                    <a:pt x="751" y="1227"/>
                    <a:pt x="596" y="1227"/>
                  </a:cubicBezTo>
                  <a:cubicBezTo>
                    <a:pt x="453" y="1227"/>
                    <a:pt x="334" y="1108"/>
                    <a:pt x="334" y="953"/>
                  </a:cubicBezTo>
                  <a:lnTo>
                    <a:pt x="334" y="596"/>
                  </a:lnTo>
                  <a:cubicBezTo>
                    <a:pt x="334" y="453"/>
                    <a:pt x="453" y="334"/>
                    <a:pt x="596" y="334"/>
                  </a:cubicBezTo>
                  <a:cubicBezTo>
                    <a:pt x="691" y="334"/>
                    <a:pt x="763" y="262"/>
                    <a:pt x="763" y="167"/>
                  </a:cubicBezTo>
                  <a:cubicBezTo>
                    <a:pt x="763" y="84"/>
                    <a:pt x="691" y="0"/>
                    <a:pt x="596"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1"/>
            <p:cNvSpPr/>
            <p:nvPr/>
          </p:nvSpPr>
          <p:spPr>
            <a:xfrm>
              <a:off x="2170992" y="3814144"/>
              <a:ext cx="37852" cy="49188"/>
            </a:xfrm>
            <a:custGeom>
              <a:rect b="b" l="l" r="r" t="t"/>
              <a:pathLst>
                <a:path extrusionOk="0" h="1549" w="1192">
                  <a:moveTo>
                    <a:pt x="596" y="0"/>
                  </a:moveTo>
                  <a:cubicBezTo>
                    <a:pt x="275" y="0"/>
                    <a:pt x="1" y="274"/>
                    <a:pt x="1" y="596"/>
                  </a:cubicBezTo>
                  <a:lnTo>
                    <a:pt x="1" y="953"/>
                  </a:lnTo>
                  <a:cubicBezTo>
                    <a:pt x="1" y="1286"/>
                    <a:pt x="275" y="1548"/>
                    <a:pt x="596" y="1548"/>
                  </a:cubicBezTo>
                  <a:cubicBezTo>
                    <a:pt x="929" y="1548"/>
                    <a:pt x="1191" y="1286"/>
                    <a:pt x="1191" y="953"/>
                  </a:cubicBezTo>
                  <a:lnTo>
                    <a:pt x="1191" y="691"/>
                  </a:lnTo>
                  <a:cubicBezTo>
                    <a:pt x="1191" y="596"/>
                    <a:pt x="1120" y="524"/>
                    <a:pt x="1037" y="524"/>
                  </a:cubicBezTo>
                  <a:cubicBezTo>
                    <a:pt x="941" y="524"/>
                    <a:pt x="870" y="596"/>
                    <a:pt x="870" y="691"/>
                  </a:cubicBezTo>
                  <a:lnTo>
                    <a:pt x="870" y="953"/>
                  </a:lnTo>
                  <a:cubicBezTo>
                    <a:pt x="870" y="1108"/>
                    <a:pt x="751" y="1227"/>
                    <a:pt x="596" y="1227"/>
                  </a:cubicBezTo>
                  <a:cubicBezTo>
                    <a:pt x="453" y="1227"/>
                    <a:pt x="334" y="1108"/>
                    <a:pt x="334" y="953"/>
                  </a:cubicBezTo>
                  <a:lnTo>
                    <a:pt x="334" y="596"/>
                  </a:lnTo>
                  <a:cubicBezTo>
                    <a:pt x="334" y="453"/>
                    <a:pt x="453" y="334"/>
                    <a:pt x="596" y="334"/>
                  </a:cubicBezTo>
                  <a:cubicBezTo>
                    <a:pt x="691" y="334"/>
                    <a:pt x="763" y="262"/>
                    <a:pt x="763" y="167"/>
                  </a:cubicBezTo>
                  <a:cubicBezTo>
                    <a:pt x="763" y="84"/>
                    <a:pt x="691" y="0"/>
                    <a:pt x="596"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1"/>
            <p:cNvSpPr/>
            <p:nvPr/>
          </p:nvSpPr>
          <p:spPr>
            <a:xfrm>
              <a:off x="2070043" y="3908647"/>
              <a:ext cx="122924" cy="33311"/>
            </a:xfrm>
            <a:custGeom>
              <a:rect b="b" l="l" r="r" t="t"/>
              <a:pathLst>
                <a:path extrusionOk="0" h="1049" w="3871">
                  <a:moveTo>
                    <a:pt x="1930" y="1"/>
                  </a:moveTo>
                  <a:cubicBezTo>
                    <a:pt x="1191" y="1"/>
                    <a:pt x="489" y="287"/>
                    <a:pt x="60" y="763"/>
                  </a:cubicBezTo>
                  <a:cubicBezTo>
                    <a:pt x="1" y="822"/>
                    <a:pt x="1" y="930"/>
                    <a:pt x="72" y="1001"/>
                  </a:cubicBezTo>
                  <a:cubicBezTo>
                    <a:pt x="101" y="1029"/>
                    <a:pt x="140" y="1044"/>
                    <a:pt x="181" y="1044"/>
                  </a:cubicBezTo>
                  <a:cubicBezTo>
                    <a:pt x="226" y="1044"/>
                    <a:pt x="273" y="1026"/>
                    <a:pt x="310" y="989"/>
                  </a:cubicBezTo>
                  <a:cubicBezTo>
                    <a:pt x="679" y="584"/>
                    <a:pt x="1299" y="334"/>
                    <a:pt x="1953" y="334"/>
                  </a:cubicBezTo>
                  <a:cubicBezTo>
                    <a:pt x="2596" y="334"/>
                    <a:pt x="3215" y="572"/>
                    <a:pt x="3585" y="989"/>
                  </a:cubicBezTo>
                  <a:cubicBezTo>
                    <a:pt x="3620" y="1013"/>
                    <a:pt x="3656" y="1049"/>
                    <a:pt x="3704" y="1049"/>
                  </a:cubicBezTo>
                  <a:cubicBezTo>
                    <a:pt x="3751" y="1049"/>
                    <a:pt x="3775" y="1037"/>
                    <a:pt x="3811" y="1001"/>
                  </a:cubicBezTo>
                  <a:cubicBezTo>
                    <a:pt x="3870" y="930"/>
                    <a:pt x="3870" y="822"/>
                    <a:pt x="3811" y="763"/>
                  </a:cubicBezTo>
                  <a:cubicBezTo>
                    <a:pt x="3382" y="287"/>
                    <a:pt x="2680" y="1"/>
                    <a:pt x="1930"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1"/>
            <p:cNvSpPr/>
            <p:nvPr/>
          </p:nvSpPr>
          <p:spPr>
            <a:xfrm>
              <a:off x="1952836" y="3680964"/>
              <a:ext cx="298338" cy="296528"/>
            </a:xfrm>
            <a:custGeom>
              <a:rect b="b" l="l" r="r" t="t"/>
              <a:pathLst>
                <a:path extrusionOk="0" h="9338" w="9395">
                  <a:moveTo>
                    <a:pt x="5654" y="0"/>
                  </a:moveTo>
                  <a:cubicBezTo>
                    <a:pt x="5591" y="0"/>
                    <a:pt x="5528" y="1"/>
                    <a:pt x="5466" y="3"/>
                  </a:cubicBezTo>
                  <a:cubicBezTo>
                    <a:pt x="4037" y="51"/>
                    <a:pt x="2692" y="622"/>
                    <a:pt x="1680" y="1634"/>
                  </a:cubicBezTo>
                  <a:cubicBezTo>
                    <a:pt x="668" y="2646"/>
                    <a:pt x="84" y="3992"/>
                    <a:pt x="48" y="5421"/>
                  </a:cubicBezTo>
                  <a:cubicBezTo>
                    <a:pt x="1" y="6849"/>
                    <a:pt x="489" y="8219"/>
                    <a:pt x="1430" y="9278"/>
                  </a:cubicBezTo>
                  <a:cubicBezTo>
                    <a:pt x="1453" y="9302"/>
                    <a:pt x="1501" y="9338"/>
                    <a:pt x="1549" y="9338"/>
                  </a:cubicBezTo>
                  <a:cubicBezTo>
                    <a:pt x="1596" y="9338"/>
                    <a:pt x="1620" y="9314"/>
                    <a:pt x="1656" y="9290"/>
                  </a:cubicBezTo>
                  <a:cubicBezTo>
                    <a:pt x="1727" y="9231"/>
                    <a:pt x="1727" y="9123"/>
                    <a:pt x="1668" y="9052"/>
                  </a:cubicBezTo>
                  <a:cubicBezTo>
                    <a:pt x="787" y="8052"/>
                    <a:pt x="310" y="6754"/>
                    <a:pt x="358" y="5421"/>
                  </a:cubicBezTo>
                  <a:cubicBezTo>
                    <a:pt x="406" y="4075"/>
                    <a:pt x="941" y="2813"/>
                    <a:pt x="1894" y="1861"/>
                  </a:cubicBezTo>
                  <a:cubicBezTo>
                    <a:pt x="2846" y="908"/>
                    <a:pt x="4108" y="360"/>
                    <a:pt x="5442" y="325"/>
                  </a:cubicBezTo>
                  <a:cubicBezTo>
                    <a:pt x="5489" y="323"/>
                    <a:pt x="5536" y="323"/>
                    <a:pt x="5583" y="323"/>
                  </a:cubicBezTo>
                  <a:cubicBezTo>
                    <a:pt x="6878" y="323"/>
                    <a:pt x="8120" y="796"/>
                    <a:pt x="9073" y="1634"/>
                  </a:cubicBezTo>
                  <a:cubicBezTo>
                    <a:pt x="9113" y="1663"/>
                    <a:pt x="9156" y="1678"/>
                    <a:pt x="9196" y="1678"/>
                  </a:cubicBezTo>
                  <a:cubicBezTo>
                    <a:pt x="9239" y="1678"/>
                    <a:pt x="9280" y="1660"/>
                    <a:pt x="9312" y="1623"/>
                  </a:cubicBezTo>
                  <a:cubicBezTo>
                    <a:pt x="9395" y="1551"/>
                    <a:pt x="9395" y="1444"/>
                    <a:pt x="9312" y="1384"/>
                  </a:cubicBezTo>
                  <a:cubicBezTo>
                    <a:pt x="8288" y="486"/>
                    <a:pt x="6992" y="0"/>
                    <a:pt x="5654"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1"/>
            <p:cNvSpPr/>
            <p:nvPr/>
          </p:nvSpPr>
          <p:spPr>
            <a:xfrm>
              <a:off x="2012217" y="3739075"/>
              <a:ext cx="298338" cy="297036"/>
            </a:xfrm>
            <a:custGeom>
              <a:rect b="b" l="l" r="r" t="t"/>
              <a:pathLst>
                <a:path extrusionOk="0" h="9354" w="9395">
                  <a:moveTo>
                    <a:pt x="7840" y="1"/>
                  </a:moveTo>
                  <a:cubicBezTo>
                    <a:pt x="7800" y="1"/>
                    <a:pt x="7760" y="15"/>
                    <a:pt x="7727" y="43"/>
                  </a:cubicBezTo>
                  <a:cubicBezTo>
                    <a:pt x="7656" y="102"/>
                    <a:pt x="7656" y="209"/>
                    <a:pt x="7715" y="281"/>
                  </a:cubicBezTo>
                  <a:cubicBezTo>
                    <a:pt x="8585" y="1281"/>
                    <a:pt x="9073" y="2579"/>
                    <a:pt x="9025" y="3912"/>
                  </a:cubicBezTo>
                  <a:cubicBezTo>
                    <a:pt x="8977" y="5257"/>
                    <a:pt x="8442" y="6520"/>
                    <a:pt x="7489" y="7472"/>
                  </a:cubicBezTo>
                  <a:cubicBezTo>
                    <a:pt x="6537" y="8425"/>
                    <a:pt x="5275" y="8972"/>
                    <a:pt x="3929" y="9008"/>
                  </a:cubicBezTo>
                  <a:cubicBezTo>
                    <a:pt x="3881" y="9009"/>
                    <a:pt x="3834" y="9010"/>
                    <a:pt x="3786" y="9010"/>
                  </a:cubicBezTo>
                  <a:cubicBezTo>
                    <a:pt x="2503" y="9010"/>
                    <a:pt x="1262" y="8548"/>
                    <a:pt x="298" y="7698"/>
                  </a:cubicBezTo>
                  <a:cubicBezTo>
                    <a:pt x="264" y="7670"/>
                    <a:pt x="221" y="7655"/>
                    <a:pt x="180" y="7655"/>
                  </a:cubicBezTo>
                  <a:cubicBezTo>
                    <a:pt x="135" y="7655"/>
                    <a:pt x="91" y="7673"/>
                    <a:pt x="60" y="7710"/>
                  </a:cubicBezTo>
                  <a:cubicBezTo>
                    <a:pt x="0" y="7782"/>
                    <a:pt x="0" y="7889"/>
                    <a:pt x="83" y="7948"/>
                  </a:cubicBezTo>
                  <a:cubicBezTo>
                    <a:pt x="1107" y="8853"/>
                    <a:pt x="2405" y="9353"/>
                    <a:pt x="3774" y="9353"/>
                  </a:cubicBezTo>
                  <a:lnTo>
                    <a:pt x="3929" y="9353"/>
                  </a:lnTo>
                  <a:cubicBezTo>
                    <a:pt x="5358" y="9306"/>
                    <a:pt x="6703" y="8722"/>
                    <a:pt x="7715" y="7710"/>
                  </a:cubicBezTo>
                  <a:cubicBezTo>
                    <a:pt x="8727" y="6698"/>
                    <a:pt x="9311" y="5365"/>
                    <a:pt x="9347" y="3936"/>
                  </a:cubicBezTo>
                  <a:cubicBezTo>
                    <a:pt x="9394" y="2507"/>
                    <a:pt x="8906" y="1126"/>
                    <a:pt x="7965" y="66"/>
                  </a:cubicBezTo>
                  <a:cubicBezTo>
                    <a:pt x="7933" y="21"/>
                    <a:pt x="7887" y="1"/>
                    <a:pt x="7840"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2"/>
          <p:cNvSpPr txBox="1"/>
          <p:nvPr>
            <p:ph idx="1" type="body"/>
          </p:nvPr>
        </p:nvSpPr>
        <p:spPr>
          <a:xfrm>
            <a:off x="471900" y="1907575"/>
            <a:ext cx="3801000" cy="314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1"/>
                </a:solidFill>
                <a:latin typeface="Prompt"/>
                <a:ea typeface="Prompt"/>
                <a:cs typeface="Prompt"/>
                <a:sym typeface="Prompt"/>
              </a:rPr>
              <a:t>Cyber Insurance Questionnaires:</a:t>
            </a:r>
            <a:endParaRPr b="1" sz="1700">
              <a:solidFill>
                <a:schemeClr val="accent1"/>
              </a:solidFill>
              <a:latin typeface="Prompt"/>
              <a:ea typeface="Prompt"/>
              <a:cs typeface="Prompt"/>
              <a:sym typeface="Prompt"/>
            </a:endParaRPr>
          </a:p>
          <a:p>
            <a:pPr indent="-304800" lvl="0" marL="457200" rtl="0" algn="l">
              <a:spcBef>
                <a:spcPts val="1600"/>
              </a:spcBef>
              <a:spcAft>
                <a:spcPts val="0"/>
              </a:spcAft>
              <a:buSzPts val="1200"/>
              <a:buFont typeface="Prompt"/>
              <a:buChar char="●"/>
            </a:pPr>
            <a:r>
              <a:rPr lang="en">
                <a:solidFill>
                  <a:srgbClr val="2E2E2E"/>
                </a:solidFill>
                <a:highlight>
                  <a:srgbClr val="FFFFFF"/>
                </a:highlight>
                <a:latin typeface="Prompt"/>
                <a:ea typeface="Prompt"/>
                <a:cs typeface="Prompt"/>
                <a:sym typeface="Prompt"/>
              </a:rPr>
              <a:t>Does the applicant utilize a Security Information and Event Management system </a:t>
            </a:r>
            <a:r>
              <a:rPr lang="en">
                <a:solidFill>
                  <a:srgbClr val="2E2E2E"/>
                </a:solidFill>
                <a:highlight>
                  <a:srgbClr val="FFFF00"/>
                </a:highlight>
                <a:latin typeface="Prompt"/>
                <a:ea typeface="Prompt"/>
                <a:cs typeface="Prompt"/>
                <a:sym typeface="Prompt"/>
              </a:rPr>
              <a:t>(SIEM)?</a:t>
            </a:r>
            <a:endParaRPr>
              <a:solidFill>
                <a:srgbClr val="2E2E2E"/>
              </a:solidFill>
              <a:highlight>
                <a:srgbClr val="FFFF00"/>
              </a:highlight>
              <a:latin typeface="Prompt"/>
              <a:ea typeface="Prompt"/>
              <a:cs typeface="Prompt"/>
              <a:sym typeface="Prompt"/>
            </a:endParaRPr>
          </a:p>
          <a:p>
            <a:pPr indent="-304800" lvl="0" marL="457200" rtl="0" algn="l">
              <a:spcBef>
                <a:spcPts val="0"/>
              </a:spcBef>
              <a:spcAft>
                <a:spcPts val="0"/>
              </a:spcAft>
              <a:buClr>
                <a:srgbClr val="000000"/>
              </a:buClr>
              <a:buSzPts val="1200"/>
              <a:buFont typeface="Prompt"/>
              <a:buChar char="●"/>
            </a:pPr>
            <a:r>
              <a:rPr lang="en">
                <a:solidFill>
                  <a:srgbClr val="000000"/>
                </a:solidFill>
                <a:latin typeface="Prompt"/>
                <a:ea typeface="Prompt"/>
                <a:cs typeface="Prompt"/>
                <a:sym typeface="Prompt"/>
              </a:rPr>
              <a:t>Does the Applicant have </a:t>
            </a:r>
            <a:r>
              <a:rPr lang="en">
                <a:solidFill>
                  <a:srgbClr val="000000"/>
                </a:solidFill>
                <a:highlight>
                  <a:srgbClr val="FFFF00"/>
                </a:highlight>
                <a:latin typeface="Prompt"/>
                <a:ea typeface="Prompt"/>
                <a:cs typeface="Prompt"/>
                <a:sym typeface="Prompt"/>
              </a:rPr>
              <a:t>centralized log collection and management</a:t>
            </a:r>
            <a:r>
              <a:rPr lang="en">
                <a:solidFill>
                  <a:srgbClr val="000000"/>
                </a:solidFill>
                <a:latin typeface="Prompt"/>
                <a:ea typeface="Prompt"/>
                <a:cs typeface="Prompt"/>
                <a:sym typeface="Prompt"/>
              </a:rPr>
              <a:t> that allows for</a:t>
            </a:r>
            <a:endParaRPr>
              <a:solidFill>
                <a:srgbClr val="000000"/>
              </a:solidFill>
              <a:latin typeface="Prompt"/>
              <a:ea typeface="Prompt"/>
              <a:cs typeface="Prompt"/>
              <a:sym typeface="Prompt"/>
            </a:endParaRPr>
          </a:p>
          <a:p>
            <a:pPr indent="0" lvl="0" marL="457200" rtl="0" algn="l">
              <a:spcBef>
                <a:spcPts val="0"/>
              </a:spcBef>
              <a:spcAft>
                <a:spcPts val="0"/>
              </a:spcAft>
              <a:buNone/>
            </a:pPr>
            <a:r>
              <a:rPr lang="en">
                <a:solidFill>
                  <a:srgbClr val="000000"/>
                </a:solidFill>
                <a:latin typeface="Prompt"/>
                <a:ea typeface="Prompt"/>
                <a:cs typeface="Prompt"/>
                <a:sym typeface="Prompt"/>
              </a:rPr>
              <a:t>review of all access and activity on the network?</a:t>
            </a:r>
            <a:endParaRPr>
              <a:solidFill>
                <a:srgbClr val="000000"/>
              </a:solidFill>
              <a:latin typeface="Prompt"/>
              <a:ea typeface="Prompt"/>
              <a:cs typeface="Prompt"/>
              <a:sym typeface="Prompt"/>
            </a:endParaRPr>
          </a:p>
          <a:p>
            <a:pPr indent="-304800" lvl="1" marL="914400" rtl="0" algn="l">
              <a:spcBef>
                <a:spcPts val="0"/>
              </a:spcBef>
              <a:spcAft>
                <a:spcPts val="0"/>
              </a:spcAft>
              <a:buClr>
                <a:srgbClr val="000000"/>
              </a:buClr>
              <a:buSzPts val="1200"/>
              <a:buFont typeface="Prompt"/>
              <a:buChar char="○"/>
            </a:pPr>
            <a:r>
              <a:rPr lang="en">
                <a:solidFill>
                  <a:srgbClr val="000000"/>
                </a:solidFill>
                <a:latin typeface="Prompt"/>
                <a:ea typeface="Prompt"/>
                <a:cs typeface="Prompt"/>
                <a:sym typeface="Prompt"/>
              </a:rPr>
              <a:t>For </a:t>
            </a:r>
            <a:r>
              <a:rPr lang="en">
                <a:solidFill>
                  <a:srgbClr val="000000"/>
                </a:solidFill>
                <a:highlight>
                  <a:srgbClr val="FFFF00"/>
                </a:highlight>
                <a:latin typeface="Prompt"/>
                <a:ea typeface="Prompt"/>
                <a:cs typeface="Prompt"/>
                <a:sym typeface="Prompt"/>
              </a:rPr>
              <a:t>how long</a:t>
            </a:r>
            <a:r>
              <a:rPr lang="en">
                <a:solidFill>
                  <a:srgbClr val="000000"/>
                </a:solidFill>
                <a:latin typeface="Prompt"/>
                <a:ea typeface="Prompt"/>
                <a:cs typeface="Prompt"/>
                <a:sym typeface="Prompt"/>
              </a:rPr>
              <a:t> are logs maintained?</a:t>
            </a:r>
            <a:endParaRPr sz="1700">
              <a:solidFill>
                <a:srgbClr val="333333"/>
              </a:solidFill>
              <a:highlight>
                <a:srgbClr val="FFFFFF"/>
              </a:highlight>
              <a:latin typeface="Prompt"/>
              <a:ea typeface="Prompt"/>
              <a:cs typeface="Prompt"/>
              <a:sym typeface="Prompt"/>
            </a:endParaRPr>
          </a:p>
        </p:txBody>
      </p:sp>
      <p:sp>
        <p:nvSpPr>
          <p:cNvPr id="236" name="Google Shape;236;p32"/>
          <p:cNvSpPr txBox="1"/>
          <p:nvPr>
            <p:ph idx="2" type="body"/>
          </p:nvPr>
        </p:nvSpPr>
        <p:spPr>
          <a:xfrm>
            <a:off x="4581800" y="1926925"/>
            <a:ext cx="3941700" cy="3149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700">
                <a:solidFill>
                  <a:schemeClr val="accent1"/>
                </a:solidFill>
                <a:latin typeface="Prompt"/>
                <a:ea typeface="Prompt"/>
                <a:cs typeface="Prompt"/>
                <a:sym typeface="Prompt"/>
              </a:rPr>
              <a:t>Compliance:</a:t>
            </a:r>
            <a:endParaRPr b="1" sz="1700">
              <a:solidFill>
                <a:schemeClr val="accent1"/>
              </a:solidFill>
              <a:latin typeface="Prompt"/>
              <a:ea typeface="Prompt"/>
              <a:cs typeface="Prompt"/>
              <a:sym typeface="Prompt"/>
            </a:endParaRPr>
          </a:p>
        </p:txBody>
      </p:sp>
      <p:pic>
        <p:nvPicPr>
          <p:cNvPr id="237" name="Google Shape;237;p32"/>
          <p:cNvPicPr preferRelativeResize="0"/>
          <p:nvPr/>
        </p:nvPicPr>
        <p:blipFill rotWithShape="1">
          <a:blip r:embed="rId3">
            <a:alphaModFix/>
          </a:blip>
          <a:srcRect b="34120" l="0" r="53312" t="33636"/>
          <a:stretch/>
        </p:blipFill>
        <p:spPr>
          <a:xfrm>
            <a:off x="4748028" y="3740415"/>
            <a:ext cx="808620" cy="550125"/>
          </a:xfrm>
          <a:prstGeom prst="rect">
            <a:avLst/>
          </a:prstGeom>
          <a:noFill/>
          <a:ln>
            <a:noFill/>
          </a:ln>
        </p:spPr>
      </p:pic>
      <p:pic>
        <p:nvPicPr>
          <p:cNvPr id="238" name="Google Shape;238;p32"/>
          <p:cNvPicPr preferRelativeResize="0"/>
          <p:nvPr/>
        </p:nvPicPr>
        <p:blipFill rotWithShape="1">
          <a:blip r:embed="rId4">
            <a:alphaModFix/>
          </a:blip>
          <a:srcRect b="0" l="0" r="0" t="0"/>
          <a:stretch/>
        </p:blipFill>
        <p:spPr>
          <a:xfrm>
            <a:off x="5788914" y="3882832"/>
            <a:ext cx="1025961" cy="265292"/>
          </a:xfrm>
          <a:prstGeom prst="rect">
            <a:avLst/>
          </a:prstGeom>
          <a:noFill/>
          <a:ln>
            <a:noFill/>
          </a:ln>
        </p:spPr>
      </p:pic>
      <p:pic>
        <p:nvPicPr>
          <p:cNvPr id="239" name="Google Shape;239;p32"/>
          <p:cNvPicPr preferRelativeResize="0"/>
          <p:nvPr/>
        </p:nvPicPr>
        <p:blipFill rotWithShape="1">
          <a:blip r:embed="rId5">
            <a:alphaModFix/>
          </a:blip>
          <a:srcRect b="26427" l="0" r="0" t="0"/>
          <a:stretch/>
        </p:blipFill>
        <p:spPr>
          <a:xfrm>
            <a:off x="4870571" y="2739071"/>
            <a:ext cx="873189" cy="474661"/>
          </a:xfrm>
          <a:prstGeom prst="rect">
            <a:avLst/>
          </a:prstGeom>
          <a:noFill/>
          <a:ln>
            <a:noFill/>
          </a:ln>
        </p:spPr>
      </p:pic>
      <p:pic>
        <p:nvPicPr>
          <p:cNvPr id="240" name="Google Shape;240;p32"/>
          <p:cNvPicPr preferRelativeResize="0"/>
          <p:nvPr/>
        </p:nvPicPr>
        <p:blipFill>
          <a:blip r:embed="rId6">
            <a:alphaModFix/>
          </a:blip>
          <a:stretch>
            <a:fillRect/>
          </a:stretch>
        </p:blipFill>
        <p:spPr>
          <a:xfrm>
            <a:off x="5901225" y="2578119"/>
            <a:ext cx="808620" cy="796566"/>
          </a:xfrm>
          <a:prstGeom prst="rect">
            <a:avLst/>
          </a:prstGeom>
          <a:noFill/>
          <a:ln>
            <a:noFill/>
          </a:ln>
        </p:spPr>
      </p:pic>
      <p:pic>
        <p:nvPicPr>
          <p:cNvPr id="241" name="Google Shape;241;p32"/>
          <p:cNvPicPr preferRelativeResize="0"/>
          <p:nvPr/>
        </p:nvPicPr>
        <p:blipFill>
          <a:blip r:embed="rId7">
            <a:alphaModFix/>
          </a:blip>
          <a:stretch>
            <a:fillRect/>
          </a:stretch>
        </p:blipFill>
        <p:spPr>
          <a:xfrm>
            <a:off x="6907998" y="2573720"/>
            <a:ext cx="873207" cy="876579"/>
          </a:xfrm>
          <a:prstGeom prst="rect">
            <a:avLst/>
          </a:prstGeom>
          <a:noFill/>
          <a:ln>
            <a:noFill/>
          </a:ln>
        </p:spPr>
      </p:pic>
      <p:sp>
        <p:nvSpPr>
          <p:cNvPr id="242" name="Google Shape;242;p32"/>
          <p:cNvSpPr txBox="1"/>
          <p:nvPr/>
        </p:nvSpPr>
        <p:spPr>
          <a:xfrm>
            <a:off x="6972625" y="3678550"/>
            <a:ext cx="808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latin typeface="Barlow"/>
                <a:ea typeface="Barlow"/>
                <a:cs typeface="Barlow"/>
                <a:sym typeface="Barlow"/>
              </a:rPr>
              <a:t>CIS</a:t>
            </a:r>
            <a:endParaRPr b="1" sz="3200">
              <a:latin typeface="Barlow"/>
              <a:ea typeface="Barlow"/>
              <a:cs typeface="Barlow"/>
              <a:sym typeface="Barlow"/>
            </a:endParaRPr>
          </a:p>
        </p:txBody>
      </p:sp>
      <p:sp>
        <p:nvSpPr>
          <p:cNvPr id="243" name="Google Shape;243;p32"/>
          <p:cNvSpPr txBox="1"/>
          <p:nvPr/>
        </p:nvSpPr>
        <p:spPr>
          <a:xfrm>
            <a:off x="371475" y="280050"/>
            <a:ext cx="5321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latin typeface="Prompt"/>
                <a:ea typeface="Prompt"/>
                <a:cs typeface="Prompt"/>
                <a:sym typeface="Prompt"/>
              </a:rPr>
              <a:t>But Alas, SIEM is Becoming a Necessity</a:t>
            </a:r>
            <a:endParaRPr b="1" sz="1700">
              <a:latin typeface="Prompt"/>
              <a:ea typeface="Prompt"/>
              <a:cs typeface="Prompt"/>
              <a:sym typeface="Prompt"/>
            </a:endParaRPr>
          </a:p>
        </p:txBody>
      </p:sp>
      <p:sp>
        <p:nvSpPr>
          <p:cNvPr id="244" name="Google Shape;244;p32"/>
          <p:cNvSpPr txBox="1"/>
          <p:nvPr/>
        </p:nvSpPr>
        <p:spPr>
          <a:xfrm>
            <a:off x="366596" y="876675"/>
            <a:ext cx="8550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3F7EF8"/>
                </a:solidFill>
                <a:latin typeface="Prompt"/>
                <a:ea typeface="Prompt"/>
                <a:cs typeface="Prompt"/>
                <a:sym typeface="Prompt"/>
              </a:rPr>
              <a:t>HIPAA, PCI, CMMC, CIS and others have required log collection, monitoring, and retention for years and the Insurance mandates are on the way too.</a:t>
            </a:r>
            <a:endParaRPr b="1" sz="1500">
              <a:latin typeface="Prompt"/>
              <a:ea typeface="Prompt"/>
              <a:cs typeface="Prompt"/>
              <a:sym typeface="Promp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33"/>
          <p:cNvPicPr preferRelativeResize="0"/>
          <p:nvPr/>
        </p:nvPicPr>
        <p:blipFill rotWithShape="1">
          <a:blip r:embed="rId3">
            <a:alphaModFix/>
          </a:blip>
          <a:srcRect b="0" l="18199" r="52922" t="0"/>
          <a:stretch/>
        </p:blipFill>
        <p:spPr>
          <a:xfrm>
            <a:off x="6915600" y="0"/>
            <a:ext cx="2228700" cy="5143501"/>
          </a:xfrm>
          <a:prstGeom prst="rect">
            <a:avLst/>
          </a:prstGeom>
          <a:noFill/>
          <a:ln>
            <a:noFill/>
          </a:ln>
        </p:spPr>
      </p:pic>
      <p:sp>
        <p:nvSpPr>
          <p:cNvPr id="250" name="Google Shape;250;p33"/>
          <p:cNvSpPr txBox="1"/>
          <p:nvPr>
            <p:ph idx="12" type="sldNum"/>
          </p:nvPr>
        </p:nvSpPr>
        <p:spPr>
          <a:xfrm>
            <a:off x="8551366" y="4693726"/>
            <a:ext cx="489300" cy="36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251" name="Google Shape;251;p33"/>
          <p:cNvSpPr/>
          <p:nvPr/>
        </p:nvSpPr>
        <p:spPr>
          <a:xfrm>
            <a:off x="6915600" y="0"/>
            <a:ext cx="2228700" cy="5143500"/>
          </a:xfrm>
          <a:prstGeom prst="rect">
            <a:avLst/>
          </a:prstGeom>
          <a:solidFill>
            <a:srgbClr val="3F7EF8">
              <a:alpha val="83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3"/>
          <p:cNvSpPr txBox="1"/>
          <p:nvPr/>
        </p:nvSpPr>
        <p:spPr>
          <a:xfrm>
            <a:off x="8551366" y="4693726"/>
            <a:ext cx="489300" cy="363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3B3B3B"/>
                </a:solidFill>
                <a:latin typeface="Open Sans"/>
                <a:ea typeface="Open Sans"/>
                <a:cs typeface="Open Sans"/>
                <a:sym typeface="Open Sans"/>
              </a:rPr>
              <a:t>‹#›</a:t>
            </a:fld>
            <a:endParaRPr sz="800">
              <a:solidFill>
                <a:srgbClr val="3B3B3B"/>
              </a:solidFill>
              <a:latin typeface="Open Sans"/>
              <a:ea typeface="Open Sans"/>
              <a:cs typeface="Open Sans"/>
              <a:sym typeface="Open Sans"/>
            </a:endParaRPr>
          </a:p>
        </p:txBody>
      </p:sp>
      <p:sp>
        <p:nvSpPr>
          <p:cNvPr id="253" name="Google Shape;253;p33"/>
          <p:cNvSpPr txBox="1"/>
          <p:nvPr/>
        </p:nvSpPr>
        <p:spPr>
          <a:xfrm>
            <a:off x="315025" y="290425"/>
            <a:ext cx="6334500" cy="762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700">
                <a:latin typeface="Prompt"/>
                <a:ea typeface="Prompt"/>
                <a:cs typeface="Prompt"/>
                <a:sym typeface="Prompt"/>
              </a:rPr>
              <a:t>Cyber Insurance Topics Blumira Helps With</a:t>
            </a:r>
            <a:endParaRPr b="1" sz="1700">
              <a:latin typeface="Prompt"/>
              <a:ea typeface="Prompt"/>
              <a:cs typeface="Prompt"/>
              <a:sym typeface="Prompt"/>
            </a:endParaRPr>
          </a:p>
          <a:p>
            <a:pPr indent="0" lvl="0" marL="0" rtl="0" algn="l">
              <a:lnSpc>
                <a:spcPct val="150000"/>
              </a:lnSpc>
              <a:spcBef>
                <a:spcPts val="0"/>
              </a:spcBef>
              <a:spcAft>
                <a:spcPts val="0"/>
              </a:spcAft>
              <a:buNone/>
            </a:pPr>
            <a:r>
              <a:rPr lang="en" sz="1200">
                <a:latin typeface="Prompt"/>
                <a:ea typeface="Prompt"/>
                <a:cs typeface="Prompt"/>
                <a:sym typeface="Prompt"/>
              </a:rPr>
              <a:t>(Depending on Carrier Definitions)</a:t>
            </a:r>
            <a:endParaRPr sz="1200">
              <a:latin typeface="Prompt"/>
              <a:ea typeface="Prompt"/>
              <a:cs typeface="Prompt"/>
              <a:sym typeface="Prompt"/>
            </a:endParaRPr>
          </a:p>
        </p:txBody>
      </p:sp>
      <p:sp>
        <p:nvSpPr>
          <p:cNvPr id="254" name="Google Shape;254;p33"/>
          <p:cNvSpPr txBox="1"/>
          <p:nvPr/>
        </p:nvSpPr>
        <p:spPr>
          <a:xfrm>
            <a:off x="543625" y="4761764"/>
            <a:ext cx="392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Prompt"/>
                <a:ea typeface="Prompt"/>
                <a:cs typeface="Prompt"/>
                <a:sym typeface="Prompt"/>
                <a:hlinkClick r:id="rId4"/>
              </a:rPr>
              <a:t>www.blumira.com/compliance</a:t>
            </a:r>
            <a:r>
              <a:rPr lang="en">
                <a:latin typeface="Prompt"/>
                <a:ea typeface="Prompt"/>
                <a:cs typeface="Prompt"/>
                <a:sym typeface="Prompt"/>
              </a:rPr>
              <a:t> </a:t>
            </a:r>
            <a:endParaRPr>
              <a:latin typeface="Prompt"/>
              <a:ea typeface="Prompt"/>
              <a:cs typeface="Prompt"/>
              <a:sym typeface="Prompt"/>
            </a:endParaRPr>
          </a:p>
        </p:txBody>
      </p:sp>
      <p:pic>
        <p:nvPicPr>
          <p:cNvPr id="255" name="Google Shape;255;p33"/>
          <p:cNvPicPr preferRelativeResize="0"/>
          <p:nvPr/>
        </p:nvPicPr>
        <p:blipFill>
          <a:blip r:embed="rId5">
            <a:alphaModFix/>
          </a:blip>
          <a:stretch>
            <a:fillRect/>
          </a:stretch>
        </p:blipFill>
        <p:spPr>
          <a:xfrm>
            <a:off x="7814837" y="4700050"/>
            <a:ext cx="886151" cy="199025"/>
          </a:xfrm>
          <a:prstGeom prst="rect">
            <a:avLst/>
          </a:prstGeom>
          <a:noFill/>
          <a:ln>
            <a:noFill/>
          </a:ln>
        </p:spPr>
      </p:pic>
      <p:sp>
        <p:nvSpPr>
          <p:cNvPr id="256" name="Google Shape;256;p33"/>
          <p:cNvSpPr txBox="1"/>
          <p:nvPr/>
        </p:nvSpPr>
        <p:spPr>
          <a:xfrm>
            <a:off x="469075" y="1229075"/>
            <a:ext cx="6104400" cy="366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F7EF8"/>
                </a:solidFill>
                <a:latin typeface="Prompt"/>
                <a:ea typeface="Prompt"/>
                <a:cs typeface="Prompt"/>
                <a:sym typeface="Prompt"/>
              </a:rPr>
              <a:t>✓  SIEM - Advanced Detection and Response</a:t>
            </a:r>
            <a:endParaRPr b="1">
              <a:solidFill>
                <a:srgbClr val="3F7EF8"/>
              </a:solidFill>
              <a:latin typeface="Prompt"/>
              <a:ea typeface="Prompt"/>
              <a:cs typeface="Prompt"/>
              <a:sym typeface="Prompt"/>
            </a:endParaRPr>
          </a:p>
          <a:p>
            <a:pPr indent="0" lvl="0" marL="0" rtl="0" algn="l">
              <a:spcBef>
                <a:spcPts val="0"/>
              </a:spcBef>
              <a:spcAft>
                <a:spcPts val="0"/>
              </a:spcAft>
              <a:buNone/>
            </a:pPr>
            <a:r>
              <a:t/>
            </a:r>
            <a:endParaRPr b="1">
              <a:solidFill>
                <a:srgbClr val="3F7EF8"/>
              </a:solidFill>
              <a:latin typeface="Prompt"/>
              <a:ea typeface="Prompt"/>
              <a:cs typeface="Prompt"/>
              <a:sym typeface="Prompt"/>
            </a:endParaRPr>
          </a:p>
          <a:p>
            <a:pPr indent="0" lvl="0" marL="0" rtl="0" algn="l">
              <a:spcBef>
                <a:spcPts val="0"/>
              </a:spcBef>
              <a:spcAft>
                <a:spcPts val="0"/>
              </a:spcAft>
              <a:buNone/>
            </a:pPr>
            <a:r>
              <a:rPr b="1" lang="en">
                <a:solidFill>
                  <a:schemeClr val="accent1"/>
                </a:solidFill>
                <a:latin typeface="Prompt"/>
                <a:ea typeface="Prompt"/>
                <a:cs typeface="Prompt"/>
                <a:sym typeface="Prompt"/>
              </a:rPr>
              <a:t>✓  Log Monitoring and 1 Year Retention</a:t>
            </a:r>
            <a:endParaRPr b="1">
              <a:solidFill>
                <a:schemeClr val="accent1"/>
              </a:solidFill>
              <a:latin typeface="Prompt"/>
              <a:ea typeface="Prompt"/>
              <a:cs typeface="Prompt"/>
              <a:sym typeface="Prompt"/>
            </a:endParaRPr>
          </a:p>
          <a:p>
            <a:pPr indent="0" lvl="0" marL="0" rtl="0" algn="l">
              <a:spcBef>
                <a:spcPts val="0"/>
              </a:spcBef>
              <a:spcAft>
                <a:spcPts val="0"/>
              </a:spcAft>
              <a:buNone/>
            </a:pPr>
            <a:r>
              <a:t/>
            </a:r>
            <a:endParaRPr b="1">
              <a:solidFill>
                <a:schemeClr val="accent1"/>
              </a:solidFill>
              <a:latin typeface="Prompt"/>
              <a:ea typeface="Prompt"/>
              <a:cs typeface="Prompt"/>
              <a:sym typeface="Prompt"/>
            </a:endParaRPr>
          </a:p>
          <a:p>
            <a:pPr indent="0" lvl="0" marL="0" rtl="0" algn="l">
              <a:spcBef>
                <a:spcPts val="0"/>
              </a:spcBef>
              <a:spcAft>
                <a:spcPts val="0"/>
              </a:spcAft>
              <a:buNone/>
            </a:pPr>
            <a:r>
              <a:rPr b="1" lang="en">
                <a:solidFill>
                  <a:schemeClr val="accent1"/>
                </a:solidFill>
                <a:latin typeface="Prompt"/>
                <a:ea typeface="Prompt"/>
                <a:cs typeface="Prompt"/>
                <a:sym typeface="Prompt"/>
              </a:rPr>
              <a:t>✓  SOC - 24/7 Support</a:t>
            </a:r>
            <a:endParaRPr b="1">
              <a:solidFill>
                <a:schemeClr val="accent1"/>
              </a:solidFill>
              <a:latin typeface="Prompt"/>
              <a:ea typeface="Prompt"/>
              <a:cs typeface="Prompt"/>
              <a:sym typeface="Prompt"/>
            </a:endParaRPr>
          </a:p>
          <a:p>
            <a:pPr indent="0" lvl="0" marL="0" rtl="0" algn="l">
              <a:spcBef>
                <a:spcPts val="0"/>
              </a:spcBef>
              <a:spcAft>
                <a:spcPts val="0"/>
              </a:spcAft>
              <a:buNone/>
            </a:pPr>
            <a:r>
              <a:t/>
            </a:r>
            <a:endParaRPr b="1" sz="1600">
              <a:solidFill>
                <a:srgbClr val="3F7EF8"/>
              </a:solidFill>
              <a:latin typeface="Prompt"/>
              <a:ea typeface="Prompt"/>
              <a:cs typeface="Prompt"/>
              <a:sym typeface="Prompt"/>
            </a:endParaRPr>
          </a:p>
          <a:p>
            <a:pPr indent="0" lvl="0" marL="0" rtl="0" algn="l">
              <a:spcBef>
                <a:spcPts val="0"/>
              </a:spcBef>
              <a:spcAft>
                <a:spcPts val="0"/>
              </a:spcAft>
              <a:buNone/>
            </a:pPr>
            <a:r>
              <a:rPr b="1" lang="en">
                <a:solidFill>
                  <a:srgbClr val="3F7EF8"/>
                </a:solidFill>
                <a:latin typeface="Prompt"/>
                <a:ea typeface="Prompt"/>
                <a:cs typeface="Prompt"/>
                <a:sym typeface="Prompt"/>
              </a:rPr>
              <a:t>✓  Endpoint Detection and Response with Monitoring</a:t>
            </a:r>
            <a:endParaRPr b="1">
              <a:solidFill>
                <a:srgbClr val="3F7EF8"/>
              </a:solidFill>
              <a:latin typeface="Prompt"/>
              <a:ea typeface="Prompt"/>
              <a:cs typeface="Prompt"/>
              <a:sym typeface="Prompt"/>
            </a:endParaRPr>
          </a:p>
          <a:p>
            <a:pPr indent="0" lvl="0" marL="0" rtl="0" algn="l">
              <a:spcBef>
                <a:spcPts val="0"/>
              </a:spcBef>
              <a:spcAft>
                <a:spcPts val="0"/>
              </a:spcAft>
              <a:buNone/>
            </a:pPr>
            <a:r>
              <a:t/>
            </a:r>
            <a:endParaRPr b="1">
              <a:solidFill>
                <a:srgbClr val="3F7EF8"/>
              </a:solidFill>
              <a:latin typeface="Prompt"/>
              <a:ea typeface="Prompt"/>
              <a:cs typeface="Prompt"/>
              <a:sym typeface="Prompt"/>
            </a:endParaRPr>
          </a:p>
          <a:p>
            <a:pPr indent="0" lvl="0" marL="0" rtl="0" algn="l">
              <a:spcBef>
                <a:spcPts val="0"/>
              </a:spcBef>
              <a:spcAft>
                <a:spcPts val="0"/>
              </a:spcAft>
              <a:buNone/>
            </a:pPr>
            <a:r>
              <a:rPr b="1" lang="en">
                <a:solidFill>
                  <a:schemeClr val="accent1"/>
                </a:solidFill>
                <a:latin typeface="Prompt"/>
                <a:ea typeface="Prompt"/>
                <a:cs typeface="Prompt"/>
                <a:sym typeface="Prompt"/>
              </a:rPr>
              <a:t>✓  </a:t>
            </a:r>
            <a:r>
              <a:rPr b="1" lang="en">
                <a:solidFill>
                  <a:srgbClr val="3F7EF8"/>
                </a:solidFill>
                <a:latin typeface="Prompt"/>
                <a:ea typeface="Prompt"/>
                <a:cs typeface="Prompt"/>
                <a:sym typeface="Prompt"/>
              </a:rPr>
              <a:t>Endpoint Isolation and Containment</a:t>
            </a:r>
            <a:endParaRPr b="1" sz="1300">
              <a:solidFill>
                <a:srgbClr val="2E2E2E"/>
              </a:solidFill>
              <a:latin typeface="Open Sans"/>
              <a:ea typeface="Open Sans"/>
              <a:cs typeface="Open Sans"/>
              <a:sym typeface="Open Sans"/>
            </a:endParaRPr>
          </a:p>
          <a:p>
            <a:pPr indent="0" lvl="0" marL="0" rtl="0" algn="l">
              <a:spcBef>
                <a:spcPts val="0"/>
              </a:spcBef>
              <a:spcAft>
                <a:spcPts val="0"/>
              </a:spcAft>
              <a:buNone/>
            </a:pPr>
            <a:r>
              <a:t/>
            </a:r>
            <a:endParaRPr b="1">
              <a:solidFill>
                <a:srgbClr val="3F7EF8"/>
              </a:solidFill>
              <a:latin typeface="Prompt"/>
              <a:ea typeface="Prompt"/>
              <a:cs typeface="Prompt"/>
              <a:sym typeface="Prompt"/>
            </a:endParaRPr>
          </a:p>
          <a:p>
            <a:pPr indent="0" lvl="0" marL="0" rtl="0" algn="l">
              <a:spcBef>
                <a:spcPts val="0"/>
              </a:spcBef>
              <a:spcAft>
                <a:spcPts val="0"/>
              </a:spcAft>
              <a:buNone/>
            </a:pPr>
            <a:r>
              <a:rPr b="1" lang="en">
                <a:solidFill>
                  <a:schemeClr val="accent1"/>
                </a:solidFill>
                <a:latin typeface="Prompt"/>
                <a:ea typeface="Prompt"/>
                <a:cs typeface="Prompt"/>
                <a:sym typeface="Prompt"/>
              </a:rPr>
              <a:t>✓  </a:t>
            </a:r>
            <a:r>
              <a:rPr b="1" lang="en">
                <a:solidFill>
                  <a:srgbClr val="3F7EF8"/>
                </a:solidFill>
                <a:latin typeface="Prompt"/>
                <a:ea typeface="Prompt"/>
                <a:cs typeface="Prompt"/>
                <a:sym typeface="Prompt"/>
              </a:rPr>
              <a:t>Advanced Threat Protection</a:t>
            </a:r>
            <a:endParaRPr b="1">
              <a:solidFill>
                <a:srgbClr val="3F7EF8"/>
              </a:solidFill>
              <a:latin typeface="Prompt"/>
              <a:ea typeface="Prompt"/>
              <a:cs typeface="Prompt"/>
              <a:sym typeface="Prompt"/>
            </a:endParaRPr>
          </a:p>
          <a:p>
            <a:pPr indent="0" lvl="0" marL="0" rtl="0" algn="l">
              <a:spcBef>
                <a:spcPts val="0"/>
              </a:spcBef>
              <a:spcAft>
                <a:spcPts val="0"/>
              </a:spcAft>
              <a:buNone/>
            </a:pPr>
            <a:br>
              <a:rPr b="1" lang="en">
                <a:solidFill>
                  <a:srgbClr val="3F7EF8"/>
                </a:solidFill>
                <a:latin typeface="Prompt"/>
                <a:ea typeface="Prompt"/>
                <a:cs typeface="Prompt"/>
                <a:sym typeface="Prompt"/>
              </a:rPr>
            </a:br>
            <a:r>
              <a:rPr b="1" lang="en">
                <a:solidFill>
                  <a:schemeClr val="accent1"/>
                </a:solidFill>
                <a:latin typeface="Prompt"/>
                <a:ea typeface="Prompt"/>
                <a:cs typeface="Prompt"/>
                <a:sym typeface="Prompt"/>
              </a:rPr>
              <a:t>✓  </a:t>
            </a:r>
            <a:r>
              <a:rPr b="1" lang="en">
                <a:solidFill>
                  <a:srgbClr val="3F7EF8"/>
                </a:solidFill>
                <a:latin typeface="Prompt"/>
                <a:ea typeface="Prompt"/>
                <a:cs typeface="Prompt"/>
                <a:sym typeface="Prompt"/>
              </a:rPr>
              <a:t>Network Monitoring</a:t>
            </a:r>
            <a:endParaRPr b="1">
              <a:solidFill>
                <a:srgbClr val="3F7EF8"/>
              </a:solidFill>
              <a:latin typeface="Prompt"/>
              <a:ea typeface="Prompt"/>
              <a:cs typeface="Prompt"/>
              <a:sym typeface="Prompt"/>
            </a:endParaRPr>
          </a:p>
          <a:p>
            <a:pPr indent="0" lvl="0" marL="0" rtl="0" algn="l">
              <a:spcBef>
                <a:spcPts val="0"/>
              </a:spcBef>
              <a:spcAft>
                <a:spcPts val="0"/>
              </a:spcAft>
              <a:buNone/>
            </a:pPr>
            <a:br>
              <a:rPr b="1" lang="en">
                <a:solidFill>
                  <a:srgbClr val="3F7EF8"/>
                </a:solidFill>
                <a:latin typeface="Prompt"/>
                <a:ea typeface="Prompt"/>
                <a:cs typeface="Prompt"/>
                <a:sym typeface="Prompt"/>
              </a:rPr>
            </a:br>
            <a:r>
              <a:rPr b="1" lang="en">
                <a:solidFill>
                  <a:schemeClr val="accent1"/>
                </a:solidFill>
                <a:latin typeface="Prompt"/>
                <a:ea typeface="Prompt"/>
                <a:cs typeface="Prompt"/>
                <a:sym typeface="Prompt"/>
              </a:rPr>
              <a:t>✓  P</a:t>
            </a:r>
            <a:r>
              <a:rPr b="1" lang="en">
                <a:solidFill>
                  <a:srgbClr val="3F7EF8"/>
                </a:solidFill>
                <a:latin typeface="Prompt"/>
                <a:ea typeface="Prompt"/>
                <a:cs typeface="Prompt"/>
                <a:sym typeface="Prompt"/>
              </a:rPr>
              <a:t>rivileged Access Management Monitoring</a:t>
            </a:r>
            <a:endParaRPr b="1">
              <a:solidFill>
                <a:srgbClr val="3F7EF8"/>
              </a:solidFill>
              <a:latin typeface="Prompt"/>
              <a:ea typeface="Prompt"/>
              <a:cs typeface="Prompt"/>
              <a:sym typeface="Prompt"/>
            </a:endParaRPr>
          </a:p>
          <a:p>
            <a:pPr indent="0" lvl="0" marL="0" rtl="0" algn="l">
              <a:spcBef>
                <a:spcPts val="0"/>
              </a:spcBef>
              <a:spcAft>
                <a:spcPts val="0"/>
              </a:spcAft>
              <a:buNone/>
            </a:pPr>
            <a:r>
              <a:t/>
            </a:r>
            <a:endParaRPr>
              <a:solidFill>
                <a:srgbClr val="3F7EF8"/>
              </a:solidFill>
              <a:latin typeface="Prompt"/>
              <a:ea typeface="Prompt"/>
              <a:cs typeface="Prompt"/>
              <a:sym typeface="Prompt"/>
            </a:endParaRPr>
          </a:p>
        </p:txBody>
      </p:sp>
      <p:sp>
        <p:nvSpPr>
          <p:cNvPr id="257" name="Google Shape;257;p33"/>
          <p:cNvSpPr txBox="1"/>
          <p:nvPr/>
        </p:nvSpPr>
        <p:spPr>
          <a:xfrm>
            <a:off x="7049900" y="1144450"/>
            <a:ext cx="1929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chemeClr val="lt1"/>
                </a:solidFill>
                <a:latin typeface="Open Sans"/>
                <a:ea typeface="Open Sans"/>
                <a:cs typeface="Open Sans"/>
                <a:sym typeface="Open Sans"/>
              </a:rPr>
              <a:t>“We need to have a SIEM tool for our SOC 2 Type II compliance and to ensure we're properly flagging suspicious activity that only really shows up in logs and with some analysis services. This really is a tool for SMBs who also have compliance and regulatory concerns.”</a:t>
            </a:r>
            <a:endParaRPr i="1" sz="12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i="1" sz="1200">
              <a:solidFill>
                <a:schemeClr val="lt1"/>
              </a:solidFill>
              <a:latin typeface="Open Sans"/>
              <a:ea typeface="Open Sans"/>
              <a:cs typeface="Open Sans"/>
              <a:sym typeface="Open Sans"/>
            </a:endParaRPr>
          </a:p>
          <a:p>
            <a:pPr indent="0" lvl="0" marL="0" rtl="0" algn="l">
              <a:spcBef>
                <a:spcPts val="0"/>
              </a:spcBef>
              <a:spcAft>
                <a:spcPts val="0"/>
              </a:spcAft>
              <a:buNone/>
            </a:pPr>
            <a:r>
              <a:rPr i="1" lang="en" sz="1200">
                <a:solidFill>
                  <a:schemeClr val="lt1"/>
                </a:solidFill>
                <a:latin typeface="Open Sans"/>
                <a:ea typeface="Open Sans"/>
                <a:cs typeface="Open Sans"/>
                <a:sym typeface="Open Sans"/>
              </a:rPr>
              <a:t>-John Snyder</a:t>
            </a:r>
            <a:endParaRPr i="1" sz="1200">
              <a:solidFill>
                <a:schemeClr val="lt1"/>
              </a:solidFill>
              <a:latin typeface="Open Sans"/>
              <a:ea typeface="Open Sans"/>
              <a:cs typeface="Open Sans"/>
              <a:sym typeface="Open Sans"/>
            </a:endParaRPr>
          </a:p>
          <a:p>
            <a:pPr indent="0" lvl="0" marL="0" rtl="0" algn="l">
              <a:spcBef>
                <a:spcPts val="0"/>
              </a:spcBef>
              <a:spcAft>
                <a:spcPts val="0"/>
              </a:spcAft>
              <a:buNone/>
            </a:pPr>
            <a:r>
              <a:rPr i="1" lang="en" sz="1200">
                <a:solidFill>
                  <a:schemeClr val="lt1"/>
                </a:solidFill>
                <a:latin typeface="Open Sans"/>
                <a:ea typeface="Open Sans"/>
                <a:cs typeface="Open Sans"/>
                <a:sym typeface="Open Sans"/>
              </a:rPr>
              <a:t>CEO at Net Friends</a:t>
            </a:r>
            <a:endParaRPr i="1" sz="1200">
              <a:solidFill>
                <a:schemeClr val="lt1"/>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34"/>
          <p:cNvPicPr preferRelativeResize="0"/>
          <p:nvPr/>
        </p:nvPicPr>
        <p:blipFill rotWithShape="1">
          <a:blip r:embed="rId3">
            <a:alphaModFix/>
          </a:blip>
          <a:srcRect b="34422" l="0" r="0" t="4054"/>
          <a:stretch/>
        </p:blipFill>
        <p:spPr>
          <a:xfrm>
            <a:off x="3667050" y="0"/>
            <a:ext cx="5572200" cy="5143501"/>
          </a:xfrm>
          <a:prstGeom prst="rect">
            <a:avLst/>
          </a:prstGeom>
          <a:noFill/>
          <a:ln>
            <a:noFill/>
          </a:ln>
        </p:spPr>
      </p:pic>
      <p:sp>
        <p:nvSpPr>
          <p:cNvPr id="263" name="Google Shape;263;p34"/>
          <p:cNvSpPr txBox="1"/>
          <p:nvPr>
            <p:ph type="ctrTitle"/>
          </p:nvPr>
        </p:nvSpPr>
        <p:spPr>
          <a:xfrm>
            <a:off x="604675" y="1474850"/>
            <a:ext cx="2967300" cy="173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How</a:t>
            </a:r>
            <a:endParaRPr>
              <a:solidFill>
                <a:schemeClr val="dk2"/>
              </a:solidFill>
            </a:endParaRPr>
          </a:p>
          <a:p>
            <a:pPr indent="0" lvl="0" marL="0" rtl="0" algn="l">
              <a:spcBef>
                <a:spcPts val="0"/>
              </a:spcBef>
              <a:spcAft>
                <a:spcPts val="0"/>
              </a:spcAft>
              <a:buNone/>
            </a:pPr>
            <a:r>
              <a:rPr lang="en">
                <a:solidFill>
                  <a:schemeClr val="dk2"/>
                </a:solidFill>
              </a:rPr>
              <a:t>Blumira</a:t>
            </a:r>
            <a:endParaRPr>
              <a:solidFill>
                <a:schemeClr val="dk2"/>
              </a:solidFill>
            </a:endParaRPr>
          </a:p>
          <a:p>
            <a:pPr indent="0" lvl="0" marL="0" rtl="0" algn="l">
              <a:spcBef>
                <a:spcPts val="0"/>
              </a:spcBef>
              <a:spcAft>
                <a:spcPts val="0"/>
              </a:spcAft>
              <a:buNone/>
            </a:pPr>
            <a:r>
              <a:rPr lang="en">
                <a:solidFill>
                  <a:schemeClr val="dk2"/>
                </a:solidFill>
              </a:rPr>
              <a:t>Works</a:t>
            </a:r>
            <a:endParaRPr>
              <a:solidFill>
                <a:schemeClr val="dk2"/>
              </a:solidFill>
            </a:endParaRPr>
          </a:p>
        </p:txBody>
      </p:sp>
      <p:sp>
        <p:nvSpPr>
          <p:cNvPr id="264" name="Google Shape;264;p34"/>
          <p:cNvSpPr txBox="1"/>
          <p:nvPr>
            <p:ph idx="2" type="title"/>
          </p:nvPr>
        </p:nvSpPr>
        <p:spPr>
          <a:xfrm>
            <a:off x="599115" y="485082"/>
            <a:ext cx="2417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03</a:t>
            </a:r>
            <a:endParaRPr/>
          </a:p>
        </p:txBody>
      </p:sp>
      <p:sp>
        <p:nvSpPr>
          <p:cNvPr id="265" name="Google Shape;265;p34"/>
          <p:cNvSpPr/>
          <p:nvPr/>
        </p:nvSpPr>
        <p:spPr>
          <a:xfrm>
            <a:off x="3667038" y="-12"/>
            <a:ext cx="5572200" cy="5143500"/>
          </a:xfrm>
          <a:prstGeom prst="rect">
            <a:avLst/>
          </a:prstGeom>
          <a:solidFill>
            <a:srgbClr val="4285F4">
              <a:alpha val="898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34"/>
          <p:cNvPicPr preferRelativeResize="0"/>
          <p:nvPr/>
        </p:nvPicPr>
        <p:blipFill>
          <a:blip r:embed="rId4">
            <a:alphaModFix/>
          </a:blip>
          <a:stretch>
            <a:fillRect/>
          </a:stretch>
        </p:blipFill>
        <p:spPr>
          <a:xfrm>
            <a:off x="7818120" y="4700016"/>
            <a:ext cx="859536" cy="1910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5"/>
          <p:cNvSpPr/>
          <p:nvPr/>
        </p:nvSpPr>
        <p:spPr>
          <a:xfrm>
            <a:off x="149775" y="1531738"/>
            <a:ext cx="2336700" cy="8385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5"/>
          <p:cNvSpPr/>
          <p:nvPr/>
        </p:nvSpPr>
        <p:spPr>
          <a:xfrm>
            <a:off x="149700" y="2463878"/>
            <a:ext cx="2336700" cy="13923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5"/>
          <p:cNvSpPr/>
          <p:nvPr/>
        </p:nvSpPr>
        <p:spPr>
          <a:xfrm>
            <a:off x="149550" y="3948650"/>
            <a:ext cx="2336700" cy="10413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4" name="Google Shape;274;p35"/>
          <p:cNvPicPr preferRelativeResize="0"/>
          <p:nvPr/>
        </p:nvPicPr>
        <p:blipFill>
          <a:blip r:embed="rId3">
            <a:alphaModFix/>
          </a:blip>
          <a:stretch>
            <a:fillRect/>
          </a:stretch>
        </p:blipFill>
        <p:spPr>
          <a:xfrm>
            <a:off x="4295938" y="2510463"/>
            <a:ext cx="708300" cy="162395"/>
          </a:xfrm>
          <a:prstGeom prst="rect">
            <a:avLst/>
          </a:prstGeom>
          <a:noFill/>
          <a:ln>
            <a:noFill/>
          </a:ln>
        </p:spPr>
      </p:pic>
      <p:sp>
        <p:nvSpPr>
          <p:cNvPr id="275" name="Google Shape;275;p35"/>
          <p:cNvSpPr/>
          <p:nvPr/>
        </p:nvSpPr>
        <p:spPr>
          <a:xfrm>
            <a:off x="3886053" y="1947822"/>
            <a:ext cx="1676689" cy="988795"/>
          </a:xfrm>
          <a:custGeom>
            <a:rect b="b" l="l" r="r" t="t"/>
            <a:pathLst>
              <a:path extrusionOk="0" h="6382" w="11669">
                <a:moveTo>
                  <a:pt x="4763" y="0"/>
                </a:moveTo>
                <a:cubicBezTo>
                  <a:pt x="4167" y="0"/>
                  <a:pt x="3596" y="191"/>
                  <a:pt x="3120" y="548"/>
                </a:cubicBezTo>
                <a:cubicBezTo>
                  <a:pt x="2679" y="881"/>
                  <a:pt x="2358" y="1322"/>
                  <a:pt x="2179" y="1834"/>
                </a:cubicBezTo>
                <a:cubicBezTo>
                  <a:pt x="977" y="1893"/>
                  <a:pt x="0" y="2881"/>
                  <a:pt x="0" y="4108"/>
                </a:cubicBezTo>
                <a:cubicBezTo>
                  <a:pt x="0" y="5358"/>
                  <a:pt x="1036" y="6382"/>
                  <a:pt x="2286" y="6382"/>
                </a:cubicBezTo>
                <a:lnTo>
                  <a:pt x="3096" y="6382"/>
                </a:lnTo>
                <a:cubicBezTo>
                  <a:pt x="3191" y="6382"/>
                  <a:pt x="3274" y="6310"/>
                  <a:pt x="3274" y="6203"/>
                </a:cubicBezTo>
                <a:cubicBezTo>
                  <a:pt x="3274" y="6120"/>
                  <a:pt x="3203" y="6025"/>
                  <a:pt x="3096" y="6025"/>
                </a:cubicBezTo>
                <a:lnTo>
                  <a:pt x="2286" y="6025"/>
                </a:lnTo>
                <a:cubicBezTo>
                  <a:pt x="1215" y="6025"/>
                  <a:pt x="346" y="5167"/>
                  <a:pt x="346" y="4096"/>
                </a:cubicBezTo>
                <a:cubicBezTo>
                  <a:pt x="346" y="3024"/>
                  <a:pt x="1215" y="2155"/>
                  <a:pt x="2286" y="2155"/>
                </a:cubicBezTo>
                <a:lnTo>
                  <a:pt x="2298" y="2155"/>
                </a:lnTo>
                <a:cubicBezTo>
                  <a:pt x="2370" y="2155"/>
                  <a:pt x="2441" y="2107"/>
                  <a:pt x="2465" y="2036"/>
                </a:cubicBezTo>
                <a:cubicBezTo>
                  <a:pt x="2608" y="1548"/>
                  <a:pt x="2905" y="1119"/>
                  <a:pt x="3310" y="822"/>
                </a:cubicBezTo>
                <a:cubicBezTo>
                  <a:pt x="3727" y="500"/>
                  <a:pt x="4227" y="321"/>
                  <a:pt x="4751" y="321"/>
                </a:cubicBezTo>
                <a:cubicBezTo>
                  <a:pt x="5584" y="321"/>
                  <a:pt x="6346" y="738"/>
                  <a:pt x="6775" y="1453"/>
                </a:cubicBezTo>
                <a:cubicBezTo>
                  <a:pt x="6811" y="1516"/>
                  <a:pt x="6861" y="1545"/>
                  <a:pt x="6914" y="1545"/>
                </a:cubicBezTo>
                <a:cubicBezTo>
                  <a:pt x="6931" y="1545"/>
                  <a:pt x="6948" y="1542"/>
                  <a:pt x="6965" y="1536"/>
                </a:cubicBezTo>
                <a:cubicBezTo>
                  <a:pt x="7168" y="1476"/>
                  <a:pt x="7370" y="1429"/>
                  <a:pt x="7585" y="1429"/>
                </a:cubicBezTo>
                <a:cubicBezTo>
                  <a:pt x="8430" y="1429"/>
                  <a:pt x="9168" y="1976"/>
                  <a:pt x="9430" y="2786"/>
                </a:cubicBezTo>
                <a:cubicBezTo>
                  <a:pt x="9452" y="2851"/>
                  <a:pt x="9513" y="2907"/>
                  <a:pt x="9587" y="2907"/>
                </a:cubicBezTo>
                <a:cubicBezTo>
                  <a:pt x="9594" y="2907"/>
                  <a:pt x="9601" y="2906"/>
                  <a:pt x="9609" y="2905"/>
                </a:cubicBezTo>
                <a:cubicBezTo>
                  <a:pt x="9668" y="2905"/>
                  <a:pt x="9728" y="2881"/>
                  <a:pt x="9763" y="2881"/>
                </a:cubicBezTo>
                <a:cubicBezTo>
                  <a:pt x="10633" y="2881"/>
                  <a:pt x="11335" y="3584"/>
                  <a:pt x="11335" y="4453"/>
                </a:cubicBezTo>
                <a:cubicBezTo>
                  <a:pt x="11335" y="5310"/>
                  <a:pt x="10633" y="6013"/>
                  <a:pt x="9763" y="6013"/>
                </a:cubicBezTo>
                <a:lnTo>
                  <a:pt x="8573" y="6013"/>
                </a:lnTo>
                <a:cubicBezTo>
                  <a:pt x="8489" y="6013"/>
                  <a:pt x="8394" y="6084"/>
                  <a:pt x="8394" y="6191"/>
                </a:cubicBezTo>
                <a:cubicBezTo>
                  <a:pt x="8394" y="6298"/>
                  <a:pt x="8478" y="6370"/>
                  <a:pt x="8573" y="6370"/>
                </a:cubicBezTo>
                <a:lnTo>
                  <a:pt x="9763" y="6370"/>
                </a:lnTo>
                <a:cubicBezTo>
                  <a:pt x="10823" y="6370"/>
                  <a:pt x="11668" y="5501"/>
                  <a:pt x="11668" y="4465"/>
                </a:cubicBezTo>
                <a:cubicBezTo>
                  <a:pt x="11668" y="3417"/>
                  <a:pt x="10859" y="2560"/>
                  <a:pt x="9811" y="2560"/>
                </a:cubicBezTo>
                <a:lnTo>
                  <a:pt x="9740" y="2560"/>
                </a:lnTo>
                <a:cubicBezTo>
                  <a:pt x="9585" y="2155"/>
                  <a:pt x="9323" y="1798"/>
                  <a:pt x="8966" y="1548"/>
                </a:cubicBezTo>
                <a:cubicBezTo>
                  <a:pt x="8561" y="1250"/>
                  <a:pt x="8097" y="1095"/>
                  <a:pt x="7608" y="1095"/>
                </a:cubicBezTo>
                <a:cubicBezTo>
                  <a:pt x="7418" y="1095"/>
                  <a:pt x="7204" y="1131"/>
                  <a:pt x="7013" y="1179"/>
                </a:cubicBezTo>
                <a:cubicBezTo>
                  <a:pt x="6513" y="429"/>
                  <a:pt x="5680" y="0"/>
                  <a:pt x="476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6" name="Google Shape;276;p35"/>
          <p:cNvGrpSpPr/>
          <p:nvPr/>
        </p:nvGrpSpPr>
        <p:grpSpPr>
          <a:xfrm>
            <a:off x="4585789" y="3827249"/>
            <a:ext cx="323813" cy="388505"/>
            <a:chOff x="3127598" y="1513234"/>
            <a:chExt cx="289714" cy="347593"/>
          </a:xfrm>
        </p:grpSpPr>
        <p:sp>
          <p:nvSpPr>
            <p:cNvPr id="277" name="Google Shape;277;p35"/>
            <p:cNvSpPr/>
            <p:nvPr/>
          </p:nvSpPr>
          <p:spPr>
            <a:xfrm>
              <a:off x="3127598" y="1513234"/>
              <a:ext cx="289714" cy="347593"/>
            </a:xfrm>
            <a:custGeom>
              <a:rect b="b" l="l" r="r" t="t"/>
              <a:pathLst>
                <a:path extrusionOk="0" h="10972" w="9145">
                  <a:moveTo>
                    <a:pt x="1917" y="8995"/>
                  </a:moveTo>
                  <a:lnTo>
                    <a:pt x="1917" y="10412"/>
                  </a:lnTo>
                  <a:lnTo>
                    <a:pt x="1358" y="9841"/>
                  </a:lnTo>
                  <a:lnTo>
                    <a:pt x="548" y="8995"/>
                  </a:lnTo>
                  <a:close/>
                  <a:moveTo>
                    <a:pt x="6192" y="0"/>
                  </a:moveTo>
                  <a:cubicBezTo>
                    <a:pt x="5828" y="0"/>
                    <a:pt x="5465" y="137"/>
                    <a:pt x="5191" y="411"/>
                  </a:cubicBezTo>
                  <a:lnTo>
                    <a:pt x="5156" y="435"/>
                  </a:lnTo>
                  <a:cubicBezTo>
                    <a:pt x="5096" y="494"/>
                    <a:pt x="5096" y="602"/>
                    <a:pt x="5168" y="661"/>
                  </a:cubicBezTo>
                  <a:cubicBezTo>
                    <a:pt x="5196" y="689"/>
                    <a:pt x="5235" y="704"/>
                    <a:pt x="5275" y="704"/>
                  </a:cubicBezTo>
                  <a:cubicBezTo>
                    <a:pt x="5319" y="704"/>
                    <a:pt x="5363" y="686"/>
                    <a:pt x="5394" y="649"/>
                  </a:cubicBezTo>
                  <a:lnTo>
                    <a:pt x="5430" y="613"/>
                  </a:lnTo>
                  <a:cubicBezTo>
                    <a:pt x="5644" y="399"/>
                    <a:pt x="5927" y="292"/>
                    <a:pt x="6209" y="292"/>
                  </a:cubicBezTo>
                  <a:cubicBezTo>
                    <a:pt x="6492" y="292"/>
                    <a:pt x="6775" y="399"/>
                    <a:pt x="6989" y="613"/>
                  </a:cubicBezTo>
                  <a:cubicBezTo>
                    <a:pt x="7418" y="1042"/>
                    <a:pt x="7418" y="1745"/>
                    <a:pt x="6989" y="2185"/>
                  </a:cubicBezTo>
                  <a:cubicBezTo>
                    <a:pt x="6775" y="2399"/>
                    <a:pt x="6492" y="2507"/>
                    <a:pt x="6209" y="2507"/>
                  </a:cubicBezTo>
                  <a:cubicBezTo>
                    <a:pt x="5927" y="2507"/>
                    <a:pt x="5644" y="2399"/>
                    <a:pt x="5430" y="2185"/>
                  </a:cubicBezTo>
                  <a:cubicBezTo>
                    <a:pt x="5168" y="1923"/>
                    <a:pt x="5049" y="1554"/>
                    <a:pt x="5132" y="1209"/>
                  </a:cubicBezTo>
                  <a:cubicBezTo>
                    <a:pt x="5144" y="1125"/>
                    <a:pt x="5084" y="1030"/>
                    <a:pt x="4989" y="1018"/>
                  </a:cubicBezTo>
                  <a:cubicBezTo>
                    <a:pt x="4982" y="1017"/>
                    <a:pt x="4975" y="1017"/>
                    <a:pt x="4967" y="1017"/>
                  </a:cubicBezTo>
                  <a:cubicBezTo>
                    <a:pt x="4890" y="1017"/>
                    <a:pt x="4809" y="1073"/>
                    <a:pt x="4798" y="1149"/>
                  </a:cubicBezTo>
                  <a:cubicBezTo>
                    <a:pt x="4751" y="1387"/>
                    <a:pt x="4775" y="1614"/>
                    <a:pt x="4846" y="1840"/>
                  </a:cubicBezTo>
                  <a:lnTo>
                    <a:pt x="3132" y="1840"/>
                  </a:lnTo>
                  <a:cubicBezTo>
                    <a:pt x="3048" y="1840"/>
                    <a:pt x="2965" y="1911"/>
                    <a:pt x="2965" y="2006"/>
                  </a:cubicBezTo>
                  <a:cubicBezTo>
                    <a:pt x="2965" y="2090"/>
                    <a:pt x="3048" y="2161"/>
                    <a:pt x="3132" y="2161"/>
                  </a:cubicBezTo>
                  <a:lnTo>
                    <a:pt x="4989" y="2161"/>
                  </a:lnTo>
                  <a:lnTo>
                    <a:pt x="5084" y="2304"/>
                  </a:lnTo>
                  <a:lnTo>
                    <a:pt x="4310" y="3078"/>
                  </a:lnTo>
                  <a:cubicBezTo>
                    <a:pt x="4251" y="3126"/>
                    <a:pt x="4251" y="3233"/>
                    <a:pt x="4310" y="3292"/>
                  </a:cubicBezTo>
                  <a:cubicBezTo>
                    <a:pt x="4334" y="3328"/>
                    <a:pt x="4382" y="3340"/>
                    <a:pt x="4429" y="3340"/>
                  </a:cubicBezTo>
                  <a:cubicBezTo>
                    <a:pt x="4477" y="3340"/>
                    <a:pt x="4513" y="3328"/>
                    <a:pt x="4548" y="3292"/>
                  </a:cubicBezTo>
                  <a:lnTo>
                    <a:pt x="5322" y="2518"/>
                  </a:lnTo>
                  <a:cubicBezTo>
                    <a:pt x="5572" y="2733"/>
                    <a:pt x="5882" y="2840"/>
                    <a:pt x="6203" y="2840"/>
                  </a:cubicBezTo>
                  <a:cubicBezTo>
                    <a:pt x="6561" y="2840"/>
                    <a:pt x="6930" y="2697"/>
                    <a:pt x="7215" y="2423"/>
                  </a:cubicBezTo>
                  <a:cubicBezTo>
                    <a:pt x="7287" y="2340"/>
                    <a:pt x="7358" y="2256"/>
                    <a:pt x="7418" y="2161"/>
                  </a:cubicBezTo>
                  <a:lnTo>
                    <a:pt x="8835" y="2161"/>
                  </a:lnTo>
                  <a:lnTo>
                    <a:pt x="8835" y="10662"/>
                  </a:lnTo>
                  <a:lnTo>
                    <a:pt x="2239" y="10662"/>
                  </a:lnTo>
                  <a:lnTo>
                    <a:pt x="2239" y="8864"/>
                  </a:lnTo>
                  <a:cubicBezTo>
                    <a:pt x="2239" y="8769"/>
                    <a:pt x="2167" y="8698"/>
                    <a:pt x="2072" y="8698"/>
                  </a:cubicBezTo>
                  <a:lnTo>
                    <a:pt x="334" y="8698"/>
                  </a:lnTo>
                  <a:lnTo>
                    <a:pt x="334" y="2161"/>
                  </a:lnTo>
                  <a:lnTo>
                    <a:pt x="2489" y="2161"/>
                  </a:lnTo>
                  <a:cubicBezTo>
                    <a:pt x="2584" y="2161"/>
                    <a:pt x="2655" y="2090"/>
                    <a:pt x="2655" y="2006"/>
                  </a:cubicBezTo>
                  <a:cubicBezTo>
                    <a:pt x="2655" y="1911"/>
                    <a:pt x="2584" y="1840"/>
                    <a:pt x="2489" y="1840"/>
                  </a:cubicBezTo>
                  <a:lnTo>
                    <a:pt x="167" y="1840"/>
                  </a:lnTo>
                  <a:cubicBezTo>
                    <a:pt x="84" y="1840"/>
                    <a:pt x="0" y="1911"/>
                    <a:pt x="0" y="2006"/>
                  </a:cubicBezTo>
                  <a:lnTo>
                    <a:pt x="0" y="8853"/>
                  </a:lnTo>
                  <a:cubicBezTo>
                    <a:pt x="0" y="8888"/>
                    <a:pt x="24" y="8936"/>
                    <a:pt x="48" y="8972"/>
                  </a:cubicBezTo>
                  <a:lnTo>
                    <a:pt x="1060" y="10007"/>
                  </a:lnTo>
                  <a:lnTo>
                    <a:pt x="1953" y="10936"/>
                  </a:lnTo>
                  <a:cubicBezTo>
                    <a:pt x="1989" y="10960"/>
                    <a:pt x="2024" y="10972"/>
                    <a:pt x="2072" y="10972"/>
                  </a:cubicBezTo>
                  <a:lnTo>
                    <a:pt x="8978" y="10972"/>
                  </a:lnTo>
                  <a:cubicBezTo>
                    <a:pt x="9073" y="10972"/>
                    <a:pt x="9144" y="10900"/>
                    <a:pt x="9144" y="10817"/>
                  </a:cubicBezTo>
                  <a:lnTo>
                    <a:pt x="9144" y="2006"/>
                  </a:lnTo>
                  <a:cubicBezTo>
                    <a:pt x="9132" y="1911"/>
                    <a:pt x="9073" y="1840"/>
                    <a:pt x="8978" y="1840"/>
                  </a:cubicBezTo>
                  <a:lnTo>
                    <a:pt x="7549" y="1840"/>
                  </a:lnTo>
                  <a:cubicBezTo>
                    <a:pt x="7704" y="1352"/>
                    <a:pt x="7585" y="792"/>
                    <a:pt x="7192" y="411"/>
                  </a:cubicBezTo>
                  <a:cubicBezTo>
                    <a:pt x="6918" y="137"/>
                    <a:pt x="6555" y="0"/>
                    <a:pt x="61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5"/>
            <p:cNvSpPr/>
            <p:nvPr/>
          </p:nvSpPr>
          <p:spPr>
            <a:xfrm>
              <a:off x="3254698" y="1788375"/>
              <a:ext cx="121493" cy="10233"/>
            </a:xfrm>
            <a:custGeom>
              <a:rect b="b" l="l" r="r" t="t"/>
              <a:pathLst>
                <a:path extrusionOk="0" h="323" w="3835">
                  <a:moveTo>
                    <a:pt x="167" y="1"/>
                  </a:moveTo>
                  <a:cubicBezTo>
                    <a:pt x="72" y="1"/>
                    <a:pt x="1" y="72"/>
                    <a:pt x="1" y="168"/>
                  </a:cubicBezTo>
                  <a:cubicBezTo>
                    <a:pt x="1" y="251"/>
                    <a:pt x="72" y="322"/>
                    <a:pt x="167" y="322"/>
                  </a:cubicBezTo>
                  <a:lnTo>
                    <a:pt x="3680" y="322"/>
                  </a:lnTo>
                  <a:cubicBezTo>
                    <a:pt x="3763" y="322"/>
                    <a:pt x="3834" y="251"/>
                    <a:pt x="3834" y="168"/>
                  </a:cubicBezTo>
                  <a:cubicBezTo>
                    <a:pt x="3834" y="72"/>
                    <a:pt x="3763" y="1"/>
                    <a:pt x="36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5"/>
            <p:cNvSpPr/>
            <p:nvPr/>
          </p:nvSpPr>
          <p:spPr>
            <a:xfrm>
              <a:off x="3185668" y="1638275"/>
              <a:ext cx="172783" cy="29051"/>
            </a:xfrm>
            <a:custGeom>
              <a:rect b="b" l="l" r="r" t="t"/>
              <a:pathLst>
                <a:path extrusionOk="0" h="917" w="5454">
                  <a:moveTo>
                    <a:pt x="168" y="0"/>
                  </a:moveTo>
                  <a:cubicBezTo>
                    <a:pt x="72" y="0"/>
                    <a:pt x="1" y="84"/>
                    <a:pt x="1" y="167"/>
                  </a:cubicBezTo>
                  <a:lnTo>
                    <a:pt x="1" y="750"/>
                  </a:lnTo>
                  <a:cubicBezTo>
                    <a:pt x="1" y="834"/>
                    <a:pt x="72" y="917"/>
                    <a:pt x="168" y="917"/>
                  </a:cubicBezTo>
                  <a:lnTo>
                    <a:pt x="5275" y="917"/>
                  </a:lnTo>
                  <a:cubicBezTo>
                    <a:pt x="5359" y="917"/>
                    <a:pt x="5430" y="834"/>
                    <a:pt x="5430" y="750"/>
                  </a:cubicBezTo>
                  <a:lnTo>
                    <a:pt x="5430" y="167"/>
                  </a:lnTo>
                  <a:cubicBezTo>
                    <a:pt x="5454" y="84"/>
                    <a:pt x="5382" y="0"/>
                    <a:pt x="5287" y="0"/>
                  </a:cubicBezTo>
                  <a:lnTo>
                    <a:pt x="4228" y="0"/>
                  </a:lnTo>
                  <a:cubicBezTo>
                    <a:pt x="4144" y="0"/>
                    <a:pt x="4073" y="84"/>
                    <a:pt x="4073" y="167"/>
                  </a:cubicBezTo>
                  <a:cubicBezTo>
                    <a:pt x="4073" y="262"/>
                    <a:pt x="4144" y="334"/>
                    <a:pt x="4228" y="334"/>
                  </a:cubicBezTo>
                  <a:lnTo>
                    <a:pt x="5121" y="334"/>
                  </a:lnTo>
                  <a:lnTo>
                    <a:pt x="5121" y="584"/>
                  </a:lnTo>
                  <a:lnTo>
                    <a:pt x="334" y="584"/>
                  </a:lnTo>
                  <a:lnTo>
                    <a:pt x="334" y="334"/>
                  </a:lnTo>
                  <a:lnTo>
                    <a:pt x="3597" y="334"/>
                  </a:lnTo>
                  <a:cubicBezTo>
                    <a:pt x="3680" y="334"/>
                    <a:pt x="3751" y="262"/>
                    <a:pt x="3751" y="167"/>
                  </a:cubicBezTo>
                  <a:cubicBezTo>
                    <a:pt x="3751" y="84"/>
                    <a:pt x="3680" y="0"/>
                    <a:pt x="35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5"/>
            <p:cNvSpPr/>
            <p:nvPr/>
          </p:nvSpPr>
          <p:spPr>
            <a:xfrm>
              <a:off x="3186428" y="1681645"/>
              <a:ext cx="172022" cy="10581"/>
            </a:xfrm>
            <a:custGeom>
              <a:rect b="b" l="l" r="r" t="t"/>
              <a:pathLst>
                <a:path extrusionOk="0" h="334" w="5430">
                  <a:moveTo>
                    <a:pt x="155" y="0"/>
                  </a:moveTo>
                  <a:cubicBezTo>
                    <a:pt x="72" y="0"/>
                    <a:pt x="1" y="84"/>
                    <a:pt x="1" y="167"/>
                  </a:cubicBezTo>
                  <a:cubicBezTo>
                    <a:pt x="1" y="262"/>
                    <a:pt x="72" y="334"/>
                    <a:pt x="155" y="334"/>
                  </a:cubicBezTo>
                  <a:lnTo>
                    <a:pt x="5263" y="334"/>
                  </a:lnTo>
                  <a:cubicBezTo>
                    <a:pt x="5358" y="334"/>
                    <a:pt x="5430" y="262"/>
                    <a:pt x="5430" y="167"/>
                  </a:cubicBezTo>
                  <a:cubicBezTo>
                    <a:pt x="5430" y="84"/>
                    <a:pt x="5358" y="0"/>
                    <a:pt x="526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5"/>
            <p:cNvSpPr/>
            <p:nvPr/>
          </p:nvSpPr>
          <p:spPr>
            <a:xfrm>
              <a:off x="3186428" y="1707306"/>
              <a:ext cx="172022" cy="10201"/>
            </a:xfrm>
            <a:custGeom>
              <a:rect b="b" l="l" r="r" t="t"/>
              <a:pathLst>
                <a:path extrusionOk="0" h="322" w="5430">
                  <a:moveTo>
                    <a:pt x="155" y="0"/>
                  </a:moveTo>
                  <a:cubicBezTo>
                    <a:pt x="72" y="0"/>
                    <a:pt x="1" y="71"/>
                    <a:pt x="1" y="167"/>
                  </a:cubicBezTo>
                  <a:cubicBezTo>
                    <a:pt x="1" y="250"/>
                    <a:pt x="72" y="321"/>
                    <a:pt x="155" y="321"/>
                  </a:cubicBezTo>
                  <a:lnTo>
                    <a:pt x="5263" y="321"/>
                  </a:lnTo>
                  <a:cubicBezTo>
                    <a:pt x="5358" y="321"/>
                    <a:pt x="5430" y="250"/>
                    <a:pt x="5430" y="167"/>
                  </a:cubicBezTo>
                  <a:cubicBezTo>
                    <a:pt x="5430" y="71"/>
                    <a:pt x="5358" y="0"/>
                    <a:pt x="526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 name="Google Shape;282;p35"/>
          <p:cNvSpPr txBox="1"/>
          <p:nvPr>
            <p:ph idx="4294967295" type="subTitle"/>
          </p:nvPr>
        </p:nvSpPr>
        <p:spPr>
          <a:xfrm flipH="1">
            <a:off x="5178225" y="4288900"/>
            <a:ext cx="1455300" cy="314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a:t>Threat Intel</a:t>
            </a:r>
            <a:endParaRPr sz="1100"/>
          </a:p>
        </p:txBody>
      </p:sp>
      <p:cxnSp>
        <p:nvCxnSpPr>
          <p:cNvPr id="283" name="Google Shape;283;p35"/>
          <p:cNvCxnSpPr/>
          <p:nvPr/>
        </p:nvCxnSpPr>
        <p:spPr>
          <a:xfrm rot="10800000">
            <a:off x="4724403" y="3363806"/>
            <a:ext cx="0" cy="390300"/>
          </a:xfrm>
          <a:prstGeom prst="straightConnector1">
            <a:avLst/>
          </a:prstGeom>
          <a:noFill/>
          <a:ln cap="flat" cmpd="sng" w="19050">
            <a:solidFill>
              <a:schemeClr val="accent4"/>
            </a:solidFill>
            <a:prstDash val="solid"/>
            <a:round/>
            <a:headEnd len="med" w="med" type="triangle"/>
            <a:tailEnd len="med" w="med" type="none"/>
          </a:ln>
        </p:spPr>
      </p:cxnSp>
      <p:sp>
        <p:nvSpPr>
          <p:cNvPr id="284" name="Google Shape;284;p35"/>
          <p:cNvSpPr txBox="1"/>
          <p:nvPr>
            <p:ph idx="4294967295" type="subTitle"/>
          </p:nvPr>
        </p:nvSpPr>
        <p:spPr>
          <a:xfrm flipH="1">
            <a:off x="4307895" y="4288900"/>
            <a:ext cx="914400" cy="314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a:t>Detections</a:t>
            </a:r>
            <a:endParaRPr sz="1100"/>
          </a:p>
        </p:txBody>
      </p:sp>
      <p:grpSp>
        <p:nvGrpSpPr>
          <p:cNvPr id="285" name="Google Shape;285;p35"/>
          <p:cNvGrpSpPr/>
          <p:nvPr/>
        </p:nvGrpSpPr>
        <p:grpSpPr>
          <a:xfrm>
            <a:off x="3555575" y="3826374"/>
            <a:ext cx="390823" cy="390303"/>
            <a:chOff x="2656907" y="2439293"/>
            <a:chExt cx="332757" cy="332343"/>
          </a:xfrm>
        </p:grpSpPr>
        <p:sp>
          <p:nvSpPr>
            <p:cNvPr id="286" name="Google Shape;286;p35"/>
            <p:cNvSpPr/>
            <p:nvPr/>
          </p:nvSpPr>
          <p:spPr>
            <a:xfrm>
              <a:off x="2868751" y="2547666"/>
              <a:ext cx="53088" cy="53088"/>
            </a:xfrm>
            <a:custGeom>
              <a:rect b="b" l="l" r="r" t="t"/>
              <a:pathLst>
                <a:path extrusionOk="0" h="1668" w="1668">
                  <a:moveTo>
                    <a:pt x="834" y="334"/>
                  </a:moveTo>
                  <a:cubicBezTo>
                    <a:pt x="1120" y="334"/>
                    <a:pt x="1346" y="548"/>
                    <a:pt x="1346" y="834"/>
                  </a:cubicBezTo>
                  <a:cubicBezTo>
                    <a:pt x="1346" y="1120"/>
                    <a:pt x="1120" y="1334"/>
                    <a:pt x="834" y="1334"/>
                  </a:cubicBezTo>
                  <a:cubicBezTo>
                    <a:pt x="560" y="1334"/>
                    <a:pt x="334" y="1120"/>
                    <a:pt x="334" y="834"/>
                  </a:cubicBezTo>
                  <a:cubicBezTo>
                    <a:pt x="334" y="548"/>
                    <a:pt x="572" y="334"/>
                    <a:pt x="834" y="334"/>
                  </a:cubicBezTo>
                  <a:close/>
                  <a:moveTo>
                    <a:pt x="834" y="0"/>
                  </a:moveTo>
                  <a:cubicBezTo>
                    <a:pt x="381" y="0"/>
                    <a:pt x="0" y="370"/>
                    <a:pt x="0" y="834"/>
                  </a:cubicBezTo>
                  <a:cubicBezTo>
                    <a:pt x="0" y="1298"/>
                    <a:pt x="381" y="1667"/>
                    <a:pt x="834" y="1667"/>
                  </a:cubicBezTo>
                  <a:cubicBezTo>
                    <a:pt x="1298" y="1667"/>
                    <a:pt x="1667" y="1298"/>
                    <a:pt x="1667" y="834"/>
                  </a:cubicBezTo>
                  <a:cubicBezTo>
                    <a:pt x="1667" y="370"/>
                    <a:pt x="1298" y="0"/>
                    <a:pt x="83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5"/>
            <p:cNvSpPr/>
            <p:nvPr/>
          </p:nvSpPr>
          <p:spPr>
            <a:xfrm>
              <a:off x="2870661" y="2611703"/>
              <a:ext cx="68970" cy="49301"/>
            </a:xfrm>
            <a:custGeom>
              <a:rect b="b" l="l" r="r" t="t"/>
              <a:pathLst>
                <a:path extrusionOk="0" h="1549" w="2167">
                  <a:moveTo>
                    <a:pt x="774" y="1"/>
                  </a:moveTo>
                  <a:cubicBezTo>
                    <a:pt x="560" y="1"/>
                    <a:pt x="333" y="60"/>
                    <a:pt x="119" y="167"/>
                  </a:cubicBezTo>
                  <a:cubicBezTo>
                    <a:pt x="48" y="203"/>
                    <a:pt x="0" y="310"/>
                    <a:pt x="48" y="382"/>
                  </a:cubicBezTo>
                  <a:cubicBezTo>
                    <a:pt x="83" y="443"/>
                    <a:pt x="150" y="479"/>
                    <a:pt x="212" y="479"/>
                  </a:cubicBezTo>
                  <a:cubicBezTo>
                    <a:pt x="234" y="479"/>
                    <a:pt x="255" y="474"/>
                    <a:pt x="274" y="465"/>
                  </a:cubicBezTo>
                  <a:cubicBezTo>
                    <a:pt x="417" y="382"/>
                    <a:pt x="595" y="346"/>
                    <a:pt x="762" y="346"/>
                  </a:cubicBezTo>
                  <a:cubicBezTo>
                    <a:pt x="1286" y="346"/>
                    <a:pt x="1715" y="727"/>
                    <a:pt x="1786" y="1215"/>
                  </a:cubicBezTo>
                  <a:lnTo>
                    <a:pt x="762" y="1215"/>
                  </a:lnTo>
                  <a:cubicBezTo>
                    <a:pt x="679" y="1215"/>
                    <a:pt x="595" y="1298"/>
                    <a:pt x="595" y="1382"/>
                  </a:cubicBezTo>
                  <a:cubicBezTo>
                    <a:pt x="595" y="1477"/>
                    <a:pt x="679" y="1548"/>
                    <a:pt x="762" y="1548"/>
                  </a:cubicBezTo>
                  <a:lnTo>
                    <a:pt x="1988" y="1548"/>
                  </a:lnTo>
                  <a:cubicBezTo>
                    <a:pt x="2072" y="1548"/>
                    <a:pt x="2143" y="1477"/>
                    <a:pt x="2143" y="1382"/>
                  </a:cubicBezTo>
                  <a:cubicBezTo>
                    <a:pt x="2167" y="608"/>
                    <a:pt x="1536" y="1"/>
                    <a:pt x="77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5"/>
            <p:cNvSpPr/>
            <p:nvPr/>
          </p:nvSpPr>
          <p:spPr>
            <a:xfrm>
              <a:off x="2705794" y="2611321"/>
              <a:ext cx="68620" cy="49301"/>
            </a:xfrm>
            <a:custGeom>
              <a:rect b="b" l="l" r="r" t="t"/>
              <a:pathLst>
                <a:path extrusionOk="0" h="1549" w="2156">
                  <a:moveTo>
                    <a:pt x="1394" y="1"/>
                  </a:moveTo>
                  <a:cubicBezTo>
                    <a:pt x="632" y="1"/>
                    <a:pt x="1" y="620"/>
                    <a:pt x="1" y="1382"/>
                  </a:cubicBezTo>
                  <a:cubicBezTo>
                    <a:pt x="1" y="1465"/>
                    <a:pt x="84" y="1548"/>
                    <a:pt x="167" y="1548"/>
                  </a:cubicBezTo>
                  <a:lnTo>
                    <a:pt x="1406" y="1548"/>
                  </a:lnTo>
                  <a:cubicBezTo>
                    <a:pt x="1489" y="1548"/>
                    <a:pt x="1572" y="1465"/>
                    <a:pt x="1572" y="1382"/>
                  </a:cubicBezTo>
                  <a:cubicBezTo>
                    <a:pt x="1572" y="1287"/>
                    <a:pt x="1501" y="1215"/>
                    <a:pt x="1418" y="1215"/>
                  </a:cubicBezTo>
                  <a:lnTo>
                    <a:pt x="382" y="1215"/>
                  </a:lnTo>
                  <a:cubicBezTo>
                    <a:pt x="453" y="727"/>
                    <a:pt x="882" y="334"/>
                    <a:pt x="1406" y="334"/>
                  </a:cubicBezTo>
                  <a:cubicBezTo>
                    <a:pt x="1584" y="334"/>
                    <a:pt x="1751" y="382"/>
                    <a:pt x="1894" y="453"/>
                  </a:cubicBezTo>
                  <a:cubicBezTo>
                    <a:pt x="1918" y="469"/>
                    <a:pt x="1945" y="477"/>
                    <a:pt x="1974" y="477"/>
                  </a:cubicBezTo>
                  <a:cubicBezTo>
                    <a:pt x="2030" y="477"/>
                    <a:pt x="2088" y="445"/>
                    <a:pt x="2120" y="382"/>
                  </a:cubicBezTo>
                  <a:cubicBezTo>
                    <a:pt x="2156" y="310"/>
                    <a:pt x="2132" y="203"/>
                    <a:pt x="2049" y="155"/>
                  </a:cubicBezTo>
                  <a:cubicBezTo>
                    <a:pt x="1846" y="60"/>
                    <a:pt x="1632" y="1"/>
                    <a:pt x="139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5"/>
            <p:cNvSpPr/>
            <p:nvPr/>
          </p:nvSpPr>
          <p:spPr>
            <a:xfrm>
              <a:off x="2724000" y="2547666"/>
              <a:ext cx="53088" cy="53088"/>
            </a:xfrm>
            <a:custGeom>
              <a:rect b="b" l="l" r="r" t="t"/>
              <a:pathLst>
                <a:path extrusionOk="0" h="1668" w="1668">
                  <a:moveTo>
                    <a:pt x="834" y="334"/>
                  </a:moveTo>
                  <a:cubicBezTo>
                    <a:pt x="1119" y="334"/>
                    <a:pt x="1334" y="548"/>
                    <a:pt x="1334" y="834"/>
                  </a:cubicBezTo>
                  <a:cubicBezTo>
                    <a:pt x="1334" y="1120"/>
                    <a:pt x="1119" y="1334"/>
                    <a:pt x="834" y="1334"/>
                  </a:cubicBezTo>
                  <a:cubicBezTo>
                    <a:pt x="548" y="1334"/>
                    <a:pt x="322" y="1120"/>
                    <a:pt x="322" y="834"/>
                  </a:cubicBezTo>
                  <a:cubicBezTo>
                    <a:pt x="322" y="548"/>
                    <a:pt x="548" y="334"/>
                    <a:pt x="834" y="334"/>
                  </a:cubicBezTo>
                  <a:close/>
                  <a:moveTo>
                    <a:pt x="834" y="0"/>
                  </a:moveTo>
                  <a:cubicBezTo>
                    <a:pt x="369" y="0"/>
                    <a:pt x="0" y="370"/>
                    <a:pt x="0" y="834"/>
                  </a:cubicBezTo>
                  <a:cubicBezTo>
                    <a:pt x="0" y="1298"/>
                    <a:pt x="369" y="1667"/>
                    <a:pt x="834" y="1667"/>
                  </a:cubicBezTo>
                  <a:cubicBezTo>
                    <a:pt x="1298" y="1667"/>
                    <a:pt x="1667" y="1298"/>
                    <a:pt x="1667" y="834"/>
                  </a:cubicBezTo>
                  <a:cubicBezTo>
                    <a:pt x="1667" y="370"/>
                    <a:pt x="1298" y="0"/>
                    <a:pt x="83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5"/>
            <p:cNvSpPr/>
            <p:nvPr/>
          </p:nvSpPr>
          <p:spPr>
            <a:xfrm>
              <a:off x="2788800" y="2534394"/>
              <a:ext cx="68238" cy="68238"/>
            </a:xfrm>
            <a:custGeom>
              <a:rect b="b" l="l" r="r" t="t"/>
              <a:pathLst>
                <a:path extrusionOk="0" h="2144" w="2144">
                  <a:moveTo>
                    <a:pt x="1072" y="334"/>
                  </a:moveTo>
                  <a:cubicBezTo>
                    <a:pt x="1489" y="334"/>
                    <a:pt x="1822" y="656"/>
                    <a:pt x="1822" y="1072"/>
                  </a:cubicBezTo>
                  <a:cubicBezTo>
                    <a:pt x="1822" y="1489"/>
                    <a:pt x="1489" y="1822"/>
                    <a:pt x="1072" y="1822"/>
                  </a:cubicBezTo>
                  <a:cubicBezTo>
                    <a:pt x="655" y="1822"/>
                    <a:pt x="334" y="1489"/>
                    <a:pt x="334" y="1072"/>
                  </a:cubicBezTo>
                  <a:cubicBezTo>
                    <a:pt x="334" y="656"/>
                    <a:pt x="667" y="334"/>
                    <a:pt x="1072" y="334"/>
                  </a:cubicBezTo>
                  <a:close/>
                  <a:moveTo>
                    <a:pt x="1072" y="1"/>
                  </a:moveTo>
                  <a:cubicBezTo>
                    <a:pt x="477" y="1"/>
                    <a:pt x="0" y="477"/>
                    <a:pt x="0" y="1072"/>
                  </a:cubicBezTo>
                  <a:cubicBezTo>
                    <a:pt x="0" y="1668"/>
                    <a:pt x="477" y="2144"/>
                    <a:pt x="1072" y="2144"/>
                  </a:cubicBezTo>
                  <a:cubicBezTo>
                    <a:pt x="1667" y="2144"/>
                    <a:pt x="2143" y="1668"/>
                    <a:pt x="2143" y="1072"/>
                  </a:cubicBezTo>
                  <a:cubicBezTo>
                    <a:pt x="2143" y="477"/>
                    <a:pt x="1667" y="1"/>
                    <a:pt x="10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5"/>
            <p:cNvSpPr/>
            <p:nvPr/>
          </p:nvSpPr>
          <p:spPr>
            <a:xfrm>
              <a:off x="2764930" y="2613613"/>
              <a:ext cx="115979" cy="62923"/>
            </a:xfrm>
            <a:custGeom>
              <a:rect b="b" l="l" r="r" t="t"/>
              <a:pathLst>
                <a:path extrusionOk="0" h="1977" w="3644">
                  <a:moveTo>
                    <a:pt x="1822" y="345"/>
                  </a:moveTo>
                  <a:cubicBezTo>
                    <a:pt x="2584" y="345"/>
                    <a:pt x="3203" y="917"/>
                    <a:pt x="3298" y="1655"/>
                  </a:cubicBezTo>
                  <a:lnTo>
                    <a:pt x="345" y="1655"/>
                  </a:lnTo>
                  <a:cubicBezTo>
                    <a:pt x="441" y="905"/>
                    <a:pt x="1060" y="345"/>
                    <a:pt x="1822" y="345"/>
                  </a:cubicBezTo>
                  <a:close/>
                  <a:moveTo>
                    <a:pt x="1822" y="0"/>
                  </a:moveTo>
                  <a:cubicBezTo>
                    <a:pt x="822" y="0"/>
                    <a:pt x="0" y="822"/>
                    <a:pt x="0" y="1810"/>
                  </a:cubicBezTo>
                  <a:cubicBezTo>
                    <a:pt x="0" y="1905"/>
                    <a:pt x="84" y="1977"/>
                    <a:pt x="167" y="1977"/>
                  </a:cubicBezTo>
                  <a:lnTo>
                    <a:pt x="3477" y="1977"/>
                  </a:lnTo>
                  <a:cubicBezTo>
                    <a:pt x="3560" y="1977"/>
                    <a:pt x="3643" y="1905"/>
                    <a:pt x="3643" y="1810"/>
                  </a:cubicBezTo>
                  <a:cubicBezTo>
                    <a:pt x="3643" y="798"/>
                    <a:pt x="2822" y="0"/>
                    <a:pt x="182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5"/>
            <p:cNvSpPr/>
            <p:nvPr/>
          </p:nvSpPr>
          <p:spPr>
            <a:xfrm>
              <a:off x="2656907" y="2439293"/>
              <a:ext cx="332757" cy="332343"/>
            </a:xfrm>
            <a:custGeom>
              <a:rect b="b" l="l" r="r" t="t"/>
              <a:pathLst>
                <a:path extrusionOk="0" h="10442" w="10455">
                  <a:moveTo>
                    <a:pt x="5383" y="893"/>
                  </a:moveTo>
                  <a:cubicBezTo>
                    <a:pt x="7645" y="977"/>
                    <a:pt x="9454" y="2798"/>
                    <a:pt x="9550" y="5060"/>
                  </a:cubicBezTo>
                  <a:lnTo>
                    <a:pt x="9145" y="5060"/>
                  </a:lnTo>
                  <a:cubicBezTo>
                    <a:pt x="9050" y="5060"/>
                    <a:pt x="8978" y="5132"/>
                    <a:pt x="8978" y="5227"/>
                  </a:cubicBezTo>
                  <a:cubicBezTo>
                    <a:pt x="8978" y="5310"/>
                    <a:pt x="9050" y="5382"/>
                    <a:pt x="9145" y="5382"/>
                  </a:cubicBezTo>
                  <a:lnTo>
                    <a:pt x="9550" y="5382"/>
                  </a:lnTo>
                  <a:cubicBezTo>
                    <a:pt x="9454" y="7644"/>
                    <a:pt x="7645" y="9466"/>
                    <a:pt x="5383" y="9549"/>
                  </a:cubicBezTo>
                  <a:lnTo>
                    <a:pt x="5383" y="9156"/>
                  </a:lnTo>
                  <a:cubicBezTo>
                    <a:pt x="5383" y="9061"/>
                    <a:pt x="5311" y="8989"/>
                    <a:pt x="5216" y="8989"/>
                  </a:cubicBezTo>
                  <a:cubicBezTo>
                    <a:pt x="5121" y="8989"/>
                    <a:pt x="5049" y="9061"/>
                    <a:pt x="5049" y="9156"/>
                  </a:cubicBezTo>
                  <a:lnTo>
                    <a:pt x="5049" y="9549"/>
                  </a:lnTo>
                  <a:cubicBezTo>
                    <a:pt x="2787" y="9466"/>
                    <a:pt x="977" y="7644"/>
                    <a:pt x="882" y="5382"/>
                  </a:cubicBezTo>
                  <a:lnTo>
                    <a:pt x="1287" y="5382"/>
                  </a:lnTo>
                  <a:cubicBezTo>
                    <a:pt x="1382" y="5382"/>
                    <a:pt x="1453" y="5310"/>
                    <a:pt x="1453" y="5227"/>
                  </a:cubicBezTo>
                  <a:cubicBezTo>
                    <a:pt x="1453" y="5132"/>
                    <a:pt x="1382" y="5060"/>
                    <a:pt x="1287" y="5060"/>
                  </a:cubicBezTo>
                  <a:lnTo>
                    <a:pt x="882" y="5060"/>
                  </a:lnTo>
                  <a:cubicBezTo>
                    <a:pt x="977" y="2798"/>
                    <a:pt x="2787" y="977"/>
                    <a:pt x="5049" y="893"/>
                  </a:cubicBezTo>
                  <a:lnTo>
                    <a:pt x="5049" y="1286"/>
                  </a:lnTo>
                  <a:cubicBezTo>
                    <a:pt x="5049" y="1381"/>
                    <a:pt x="5121" y="1453"/>
                    <a:pt x="5216" y="1453"/>
                  </a:cubicBezTo>
                  <a:cubicBezTo>
                    <a:pt x="5311" y="1453"/>
                    <a:pt x="5383" y="1381"/>
                    <a:pt x="5383" y="1286"/>
                  </a:cubicBezTo>
                  <a:lnTo>
                    <a:pt x="5383" y="893"/>
                  </a:lnTo>
                  <a:close/>
                  <a:moveTo>
                    <a:pt x="5228" y="0"/>
                  </a:moveTo>
                  <a:cubicBezTo>
                    <a:pt x="5144" y="0"/>
                    <a:pt x="5061" y="72"/>
                    <a:pt x="5061" y="167"/>
                  </a:cubicBezTo>
                  <a:lnTo>
                    <a:pt x="5061" y="560"/>
                  </a:lnTo>
                  <a:cubicBezTo>
                    <a:pt x="2620" y="655"/>
                    <a:pt x="656" y="2620"/>
                    <a:pt x="572" y="5060"/>
                  </a:cubicBezTo>
                  <a:lnTo>
                    <a:pt x="168" y="5060"/>
                  </a:lnTo>
                  <a:cubicBezTo>
                    <a:pt x="84" y="5060"/>
                    <a:pt x="1" y="5132"/>
                    <a:pt x="1" y="5227"/>
                  </a:cubicBezTo>
                  <a:cubicBezTo>
                    <a:pt x="1" y="5310"/>
                    <a:pt x="84" y="5382"/>
                    <a:pt x="168" y="5382"/>
                  </a:cubicBezTo>
                  <a:lnTo>
                    <a:pt x="572" y="5382"/>
                  </a:lnTo>
                  <a:cubicBezTo>
                    <a:pt x="656" y="7823"/>
                    <a:pt x="2620" y="9787"/>
                    <a:pt x="5061" y="9882"/>
                  </a:cubicBezTo>
                  <a:lnTo>
                    <a:pt x="5061" y="10287"/>
                  </a:lnTo>
                  <a:cubicBezTo>
                    <a:pt x="5061" y="10371"/>
                    <a:pt x="5144" y="10442"/>
                    <a:pt x="5228" y="10442"/>
                  </a:cubicBezTo>
                  <a:cubicBezTo>
                    <a:pt x="5323" y="10442"/>
                    <a:pt x="5394" y="10371"/>
                    <a:pt x="5394" y="10287"/>
                  </a:cubicBezTo>
                  <a:lnTo>
                    <a:pt x="5394" y="9882"/>
                  </a:lnTo>
                  <a:cubicBezTo>
                    <a:pt x="7835" y="9787"/>
                    <a:pt x="9800" y="7823"/>
                    <a:pt x="9883" y="5382"/>
                  </a:cubicBezTo>
                  <a:lnTo>
                    <a:pt x="10288" y="5382"/>
                  </a:lnTo>
                  <a:cubicBezTo>
                    <a:pt x="10383" y="5382"/>
                    <a:pt x="10455" y="5310"/>
                    <a:pt x="10455" y="5227"/>
                  </a:cubicBezTo>
                  <a:cubicBezTo>
                    <a:pt x="10455" y="5132"/>
                    <a:pt x="10383" y="5060"/>
                    <a:pt x="10288" y="5060"/>
                  </a:cubicBezTo>
                  <a:lnTo>
                    <a:pt x="9883" y="5060"/>
                  </a:lnTo>
                  <a:cubicBezTo>
                    <a:pt x="9800" y="2620"/>
                    <a:pt x="7835" y="655"/>
                    <a:pt x="5394" y="560"/>
                  </a:cubicBezTo>
                  <a:lnTo>
                    <a:pt x="5394" y="167"/>
                  </a:lnTo>
                  <a:cubicBezTo>
                    <a:pt x="5394" y="72"/>
                    <a:pt x="5323" y="0"/>
                    <a:pt x="52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3" name="Google Shape;293;p35"/>
          <p:cNvSpPr txBox="1"/>
          <p:nvPr>
            <p:ph idx="4294967295" type="subTitle"/>
          </p:nvPr>
        </p:nvSpPr>
        <p:spPr>
          <a:xfrm flipH="1">
            <a:off x="3121425" y="4288900"/>
            <a:ext cx="1455300" cy="314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a:t>Threat Hunting</a:t>
            </a:r>
            <a:endParaRPr sz="1100"/>
          </a:p>
        </p:txBody>
      </p:sp>
      <p:grpSp>
        <p:nvGrpSpPr>
          <p:cNvPr id="294" name="Google Shape;294;p35"/>
          <p:cNvGrpSpPr/>
          <p:nvPr/>
        </p:nvGrpSpPr>
        <p:grpSpPr>
          <a:xfrm>
            <a:off x="5521694" y="3829928"/>
            <a:ext cx="238355" cy="386747"/>
            <a:chOff x="2691555" y="2884503"/>
            <a:chExt cx="215044" cy="348924"/>
          </a:xfrm>
        </p:grpSpPr>
        <p:sp>
          <p:nvSpPr>
            <p:cNvPr id="295" name="Google Shape;295;p35"/>
            <p:cNvSpPr/>
            <p:nvPr/>
          </p:nvSpPr>
          <p:spPr>
            <a:xfrm>
              <a:off x="2691555" y="2884503"/>
              <a:ext cx="215044" cy="348924"/>
            </a:xfrm>
            <a:custGeom>
              <a:rect b="b" l="l" r="r" t="t"/>
              <a:pathLst>
                <a:path extrusionOk="0" h="11014" w="6788">
                  <a:moveTo>
                    <a:pt x="632" y="4941"/>
                  </a:moveTo>
                  <a:lnTo>
                    <a:pt x="632" y="5394"/>
                  </a:lnTo>
                  <a:lnTo>
                    <a:pt x="441" y="5394"/>
                  </a:lnTo>
                  <a:lnTo>
                    <a:pt x="632" y="4941"/>
                  </a:lnTo>
                  <a:close/>
                  <a:moveTo>
                    <a:pt x="3703" y="0"/>
                  </a:moveTo>
                  <a:cubicBezTo>
                    <a:pt x="2013" y="0"/>
                    <a:pt x="632" y="1346"/>
                    <a:pt x="632" y="2989"/>
                  </a:cubicBezTo>
                  <a:lnTo>
                    <a:pt x="632" y="4179"/>
                  </a:lnTo>
                  <a:lnTo>
                    <a:pt x="36" y="5489"/>
                  </a:lnTo>
                  <a:cubicBezTo>
                    <a:pt x="1" y="5537"/>
                    <a:pt x="13" y="5596"/>
                    <a:pt x="48" y="5644"/>
                  </a:cubicBezTo>
                  <a:cubicBezTo>
                    <a:pt x="72" y="5692"/>
                    <a:pt x="120" y="5715"/>
                    <a:pt x="179" y="5715"/>
                  </a:cubicBezTo>
                  <a:lnTo>
                    <a:pt x="632" y="5715"/>
                  </a:lnTo>
                  <a:lnTo>
                    <a:pt x="632" y="6965"/>
                  </a:lnTo>
                  <a:cubicBezTo>
                    <a:pt x="632" y="7335"/>
                    <a:pt x="941" y="7656"/>
                    <a:pt x="1310" y="7656"/>
                  </a:cubicBezTo>
                  <a:lnTo>
                    <a:pt x="2156" y="7656"/>
                  </a:lnTo>
                  <a:lnTo>
                    <a:pt x="2156" y="8704"/>
                  </a:lnTo>
                  <a:lnTo>
                    <a:pt x="751" y="10775"/>
                  </a:lnTo>
                  <a:cubicBezTo>
                    <a:pt x="703" y="10835"/>
                    <a:pt x="703" y="10906"/>
                    <a:pt x="751" y="10954"/>
                  </a:cubicBezTo>
                  <a:cubicBezTo>
                    <a:pt x="775" y="11002"/>
                    <a:pt x="822" y="11014"/>
                    <a:pt x="882" y="11014"/>
                  </a:cubicBezTo>
                  <a:lnTo>
                    <a:pt x="929" y="11014"/>
                  </a:lnTo>
                  <a:lnTo>
                    <a:pt x="2394" y="10585"/>
                  </a:lnTo>
                  <a:cubicBezTo>
                    <a:pt x="2489" y="10549"/>
                    <a:pt x="2537" y="10466"/>
                    <a:pt x="2501" y="10394"/>
                  </a:cubicBezTo>
                  <a:cubicBezTo>
                    <a:pt x="2482" y="10328"/>
                    <a:pt x="2418" y="10277"/>
                    <a:pt x="2356" y="10277"/>
                  </a:cubicBezTo>
                  <a:cubicBezTo>
                    <a:pt x="2340" y="10277"/>
                    <a:pt x="2325" y="10280"/>
                    <a:pt x="2310" y="10287"/>
                  </a:cubicBezTo>
                  <a:lnTo>
                    <a:pt x="1263" y="10597"/>
                  </a:lnTo>
                  <a:lnTo>
                    <a:pt x="2441" y="8859"/>
                  </a:lnTo>
                  <a:cubicBezTo>
                    <a:pt x="2453" y="8823"/>
                    <a:pt x="2477" y="8799"/>
                    <a:pt x="2477" y="8763"/>
                  </a:cubicBezTo>
                  <a:lnTo>
                    <a:pt x="2477" y="7608"/>
                  </a:lnTo>
                  <a:lnTo>
                    <a:pt x="3453" y="7073"/>
                  </a:lnTo>
                  <a:cubicBezTo>
                    <a:pt x="3537" y="7025"/>
                    <a:pt x="3561" y="6942"/>
                    <a:pt x="3513" y="6846"/>
                  </a:cubicBezTo>
                  <a:cubicBezTo>
                    <a:pt x="3488" y="6797"/>
                    <a:pt x="3436" y="6765"/>
                    <a:pt x="3378" y="6765"/>
                  </a:cubicBezTo>
                  <a:cubicBezTo>
                    <a:pt x="3352" y="6765"/>
                    <a:pt x="3325" y="6772"/>
                    <a:pt x="3299" y="6787"/>
                  </a:cubicBezTo>
                  <a:lnTo>
                    <a:pt x="2263" y="7358"/>
                  </a:lnTo>
                  <a:lnTo>
                    <a:pt x="1298" y="7358"/>
                  </a:lnTo>
                  <a:cubicBezTo>
                    <a:pt x="1108" y="7358"/>
                    <a:pt x="941" y="7192"/>
                    <a:pt x="941" y="7001"/>
                  </a:cubicBezTo>
                  <a:lnTo>
                    <a:pt x="941" y="6549"/>
                  </a:lnTo>
                  <a:lnTo>
                    <a:pt x="1775" y="6549"/>
                  </a:lnTo>
                  <a:cubicBezTo>
                    <a:pt x="1870" y="6549"/>
                    <a:pt x="1941" y="6477"/>
                    <a:pt x="1941" y="6382"/>
                  </a:cubicBezTo>
                  <a:cubicBezTo>
                    <a:pt x="1941" y="6299"/>
                    <a:pt x="1870" y="6227"/>
                    <a:pt x="1775" y="6227"/>
                  </a:cubicBezTo>
                  <a:lnTo>
                    <a:pt x="941" y="6227"/>
                  </a:lnTo>
                  <a:lnTo>
                    <a:pt x="941" y="3025"/>
                  </a:lnTo>
                  <a:cubicBezTo>
                    <a:pt x="941" y="1548"/>
                    <a:pt x="2179" y="358"/>
                    <a:pt x="3715" y="358"/>
                  </a:cubicBezTo>
                  <a:cubicBezTo>
                    <a:pt x="5239" y="358"/>
                    <a:pt x="6478" y="1548"/>
                    <a:pt x="6478" y="3025"/>
                  </a:cubicBezTo>
                  <a:cubicBezTo>
                    <a:pt x="6478" y="4263"/>
                    <a:pt x="5811" y="5406"/>
                    <a:pt x="4727" y="6013"/>
                  </a:cubicBezTo>
                  <a:lnTo>
                    <a:pt x="3954" y="6442"/>
                  </a:lnTo>
                  <a:cubicBezTo>
                    <a:pt x="3870" y="6489"/>
                    <a:pt x="3846" y="6584"/>
                    <a:pt x="3894" y="6668"/>
                  </a:cubicBezTo>
                  <a:cubicBezTo>
                    <a:pt x="3918" y="6717"/>
                    <a:pt x="3971" y="6749"/>
                    <a:pt x="4029" y="6749"/>
                  </a:cubicBezTo>
                  <a:cubicBezTo>
                    <a:pt x="4055" y="6749"/>
                    <a:pt x="4082" y="6742"/>
                    <a:pt x="4108" y="6727"/>
                  </a:cubicBezTo>
                  <a:lnTo>
                    <a:pt x="4882" y="6299"/>
                  </a:lnTo>
                  <a:cubicBezTo>
                    <a:pt x="4918" y="6287"/>
                    <a:pt x="4930" y="6263"/>
                    <a:pt x="4966" y="6251"/>
                  </a:cubicBezTo>
                  <a:lnTo>
                    <a:pt x="4966" y="8525"/>
                  </a:lnTo>
                  <a:cubicBezTo>
                    <a:pt x="4966" y="8573"/>
                    <a:pt x="4977" y="8609"/>
                    <a:pt x="5001" y="8632"/>
                  </a:cubicBezTo>
                  <a:lnTo>
                    <a:pt x="5620" y="9323"/>
                  </a:lnTo>
                  <a:lnTo>
                    <a:pt x="2965" y="10109"/>
                  </a:lnTo>
                  <a:cubicBezTo>
                    <a:pt x="2882" y="10133"/>
                    <a:pt x="2834" y="10228"/>
                    <a:pt x="2858" y="10299"/>
                  </a:cubicBezTo>
                  <a:cubicBezTo>
                    <a:pt x="2882" y="10371"/>
                    <a:pt x="2953" y="10418"/>
                    <a:pt x="3013" y="10418"/>
                  </a:cubicBezTo>
                  <a:lnTo>
                    <a:pt x="3061" y="10418"/>
                  </a:lnTo>
                  <a:lnTo>
                    <a:pt x="5942" y="9573"/>
                  </a:lnTo>
                  <a:cubicBezTo>
                    <a:pt x="6001" y="9549"/>
                    <a:pt x="6037" y="9513"/>
                    <a:pt x="6049" y="9466"/>
                  </a:cubicBezTo>
                  <a:cubicBezTo>
                    <a:pt x="6061" y="9406"/>
                    <a:pt x="6049" y="9359"/>
                    <a:pt x="6013" y="9311"/>
                  </a:cubicBezTo>
                  <a:lnTo>
                    <a:pt x="5263" y="8442"/>
                  </a:lnTo>
                  <a:lnTo>
                    <a:pt x="5263" y="6013"/>
                  </a:lnTo>
                  <a:cubicBezTo>
                    <a:pt x="6216" y="5311"/>
                    <a:pt x="6787" y="4203"/>
                    <a:pt x="6787" y="2989"/>
                  </a:cubicBezTo>
                  <a:cubicBezTo>
                    <a:pt x="6787" y="1346"/>
                    <a:pt x="5406" y="0"/>
                    <a:pt x="37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5"/>
            <p:cNvSpPr/>
            <p:nvPr/>
          </p:nvSpPr>
          <p:spPr>
            <a:xfrm>
              <a:off x="2754535" y="2907503"/>
              <a:ext cx="126783" cy="127164"/>
            </a:xfrm>
            <a:custGeom>
              <a:rect b="b" l="l" r="r" t="t"/>
              <a:pathLst>
                <a:path extrusionOk="0" h="4014" w="4002">
                  <a:moveTo>
                    <a:pt x="1989" y="1"/>
                  </a:moveTo>
                  <a:cubicBezTo>
                    <a:pt x="953" y="1"/>
                    <a:pt x="72" y="822"/>
                    <a:pt x="1" y="1870"/>
                  </a:cubicBezTo>
                  <a:cubicBezTo>
                    <a:pt x="1" y="1953"/>
                    <a:pt x="61" y="2025"/>
                    <a:pt x="144" y="2048"/>
                  </a:cubicBezTo>
                  <a:cubicBezTo>
                    <a:pt x="239" y="2048"/>
                    <a:pt x="311" y="1989"/>
                    <a:pt x="322" y="1894"/>
                  </a:cubicBezTo>
                  <a:cubicBezTo>
                    <a:pt x="382" y="1013"/>
                    <a:pt x="1108" y="346"/>
                    <a:pt x="1989" y="346"/>
                  </a:cubicBezTo>
                  <a:cubicBezTo>
                    <a:pt x="2918" y="346"/>
                    <a:pt x="3656" y="1096"/>
                    <a:pt x="3656" y="2013"/>
                  </a:cubicBezTo>
                  <a:cubicBezTo>
                    <a:pt x="3656" y="2941"/>
                    <a:pt x="2918" y="3680"/>
                    <a:pt x="1989" y="3680"/>
                  </a:cubicBezTo>
                  <a:cubicBezTo>
                    <a:pt x="1251" y="3680"/>
                    <a:pt x="596" y="3191"/>
                    <a:pt x="382" y="2477"/>
                  </a:cubicBezTo>
                  <a:cubicBezTo>
                    <a:pt x="363" y="2401"/>
                    <a:pt x="298" y="2363"/>
                    <a:pt x="236" y="2363"/>
                  </a:cubicBezTo>
                  <a:cubicBezTo>
                    <a:pt x="221" y="2363"/>
                    <a:pt x="206" y="2365"/>
                    <a:pt x="191" y="2370"/>
                  </a:cubicBezTo>
                  <a:cubicBezTo>
                    <a:pt x="96" y="2406"/>
                    <a:pt x="61" y="2489"/>
                    <a:pt x="84" y="2560"/>
                  </a:cubicBezTo>
                  <a:cubicBezTo>
                    <a:pt x="322" y="3418"/>
                    <a:pt x="1108" y="4013"/>
                    <a:pt x="2001" y="4013"/>
                  </a:cubicBezTo>
                  <a:cubicBezTo>
                    <a:pt x="3109" y="4013"/>
                    <a:pt x="4001" y="3120"/>
                    <a:pt x="4001" y="2013"/>
                  </a:cubicBezTo>
                  <a:cubicBezTo>
                    <a:pt x="3990" y="917"/>
                    <a:pt x="3097" y="1"/>
                    <a:pt x="198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5"/>
            <p:cNvSpPr/>
            <p:nvPr/>
          </p:nvSpPr>
          <p:spPr>
            <a:xfrm>
              <a:off x="2781336" y="2931263"/>
              <a:ext cx="74321" cy="74353"/>
            </a:xfrm>
            <a:custGeom>
              <a:rect b="b" l="l" r="r" t="t"/>
              <a:pathLst>
                <a:path extrusionOk="0" h="2347" w="2346">
                  <a:moveTo>
                    <a:pt x="1465" y="310"/>
                  </a:moveTo>
                  <a:cubicBezTo>
                    <a:pt x="1620" y="310"/>
                    <a:pt x="1751" y="370"/>
                    <a:pt x="1858" y="477"/>
                  </a:cubicBezTo>
                  <a:cubicBezTo>
                    <a:pt x="1965" y="584"/>
                    <a:pt x="2024" y="715"/>
                    <a:pt x="2024" y="858"/>
                  </a:cubicBezTo>
                  <a:cubicBezTo>
                    <a:pt x="2024" y="1013"/>
                    <a:pt x="1965" y="1144"/>
                    <a:pt x="1858" y="1251"/>
                  </a:cubicBezTo>
                  <a:cubicBezTo>
                    <a:pt x="1751" y="1358"/>
                    <a:pt x="1620" y="1418"/>
                    <a:pt x="1465" y="1418"/>
                  </a:cubicBezTo>
                  <a:cubicBezTo>
                    <a:pt x="1322" y="1418"/>
                    <a:pt x="1191" y="1358"/>
                    <a:pt x="1084" y="1251"/>
                  </a:cubicBezTo>
                  <a:cubicBezTo>
                    <a:pt x="869" y="1037"/>
                    <a:pt x="869" y="679"/>
                    <a:pt x="1084" y="477"/>
                  </a:cubicBezTo>
                  <a:cubicBezTo>
                    <a:pt x="1191" y="370"/>
                    <a:pt x="1322" y="310"/>
                    <a:pt x="1465" y="310"/>
                  </a:cubicBezTo>
                  <a:close/>
                  <a:moveTo>
                    <a:pt x="1489" y="1"/>
                  </a:moveTo>
                  <a:cubicBezTo>
                    <a:pt x="1262" y="1"/>
                    <a:pt x="1036" y="84"/>
                    <a:pt x="869" y="251"/>
                  </a:cubicBezTo>
                  <a:cubicBezTo>
                    <a:pt x="572" y="548"/>
                    <a:pt x="536" y="1025"/>
                    <a:pt x="774" y="1370"/>
                  </a:cubicBezTo>
                  <a:lnTo>
                    <a:pt x="60" y="2084"/>
                  </a:lnTo>
                  <a:cubicBezTo>
                    <a:pt x="0" y="2144"/>
                    <a:pt x="0" y="2239"/>
                    <a:pt x="60" y="2299"/>
                  </a:cubicBezTo>
                  <a:cubicBezTo>
                    <a:pt x="84" y="2334"/>
                    <a:pt x="131" y="2346"/>
                    <a:pt x="179" y="2346"/>
                  </a:cubicBezTo>
                  <a:cubicBezTo>
                    <a:pt x="215" y="2346"/>
                    <a:pt x="262" y="2334"/>
                    <a:pt x="298" y="2299"/>
                  </a:cubicBezTo>
                  <a:lnTo>
                    <a:pt x="1012" y="1584"/>
                  </a:lnTo>
                  <a:cubicBezTo>
                    <a:pt x="1155" y="1691"/>
                    <a:pt x="1322" y="1739"/>
                    <a:pt x="1501" y="1739"/>
                  </a:cubicBezTo>
                  <a:cubicBezTo>
                    <a:pt x="1739" y="1739"/>
                    <a:pt x="1941" y="1644"/>
                    <a:pt x="2108" y="1489"/>
                  </a:cubicBezTo>
                  <a:cubicBezTo>
                    <a:pt x="2263" y="1310"/>
                    <a:pt x="2346" y="1096"/>
                    <a:pt x="2346" y="858"/>
                  </a:cubicBezTo>
                  <a:cubicBezTo>
                    <a:pt x="2346" y="620"/>
                    <a:pt x="2263" y="417"/>
                    <a:pt x="2096" y="251"/>
                  </a:cubicBezTo>
                  <a:cubicBezTo>
                    <a:pt x="1929" y="84"/>
                    <a:pt x="1703" y="1"/>
                    <a:pt x="148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 name="Google Shape;298;p35"/>
          <p:cNvGrpSpPr/>
          <p:nvPr/>
        </p:nvGrpSpPr>
        <p:grpSpPr>
          <a:xfrm>
            <a:off x="7483419" y="1763383"/>
            <a:ext cx="471270" cy="683040"/>
            <a:chOff x="3119678" y="3360146"/>
            <a:chExt cx="269343" cy="348543"/>
          </a:xfrm>
        </p:grpSpPr>
        <p:sp>
          <p:nvSpPr>
            <p:cNvPr id="299" name="Google Shape;299;p35"/>
            <p:cNvSpPr/>
            <p:nvPr/>
          </p:nvSpPr>
          <p:spPr>
            <a:xfrm>
              <a:off x="3268289" y="3498271"/>
              <a:ext cx="43782" cy="46728"/>
            </a:xfrm>
            <a:custGeom>
              <a:rect b="b" l="l" r="r" t="t"/>
              <a:pathLst>
                <a:path extrusionOk="0" h="1475" w="1382">
                  <a:moveTo>
                    <a:pt x="196" y="0"/>
                  </a:moveTo>
                  <a:cubicBezTo>
                    <a:pt x="137" y="0"/>
                    <a:pt x="81" y="35"/>
                    <a:pt x="48" y="93"/>
                  </a:cubicBezTo>
                  <a:cubicBezTo>
                    <a:pt x="0" y="164"/>
                    <a:pt x="36" y="272"/>
                    <a:pt x="119" y="319"/>
                  </a:cubicBezTo>
                  <a:cubicBezTo>
                    <a:pt x="584" y="557"/>
                    <a:pt x="905" y="926"/>
                    <a:pt x="1048" y="1355"/>
                  </a:cubicBezTo>
                  <a:cubicBezTo>
                    <a:pt x="1060" y="1438"/>
                    <a:pt x="1131" y="1474"/>
                    <a:pt x="1191" y="1474"/>
                  </a:cubicBezTo>
                  <a:cubicBezTo>
                    <a:pt x="1203" y="1474"/>
                    <a:pt x="1227" y="1474"/>
                    <a:pt x="1239" y="1462"/>
                  </a:cubicBezTo>
                  <a:cubicBezTo>
                    <a:pt x="1322" y="1415"/>
                    <a:pt x="1381" y="1331"/>
                    <a:pt x="1358" y="1236"/>
                  </a:cubicBezTo>
                  <a:cubicBezTo>
                    <a:pt x="1191" y="736"/>
                    <a:pt x="810" y="284"/>
                    <a:pt x="274" y="22"/>
                  </a:cubicBezTo>
                  <a:cubicBezTo>
                    <a:pt x="249" y="7"/>
                    <a:pt x="222" y="0"/>
                    <a:pt x="1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5"/>
            <p:cNvSpPr/>
            <p:nvPr/>
          </p:nvSpPr>
          <p:spPr>
            <a:xfrm>
              <a:off x="3147208" y="3475176"/>
              <a:ext cx="214664" cy="233513"/>
            </a:xfrm>
            <a:custGeom>
              <a:rect b="b" l="l" r="r" t="t"/>
              <a:pathLst>
                <a:path extrusionOk="0" h="7371" w="6776">
                  <a:moveTo>
                    <a:pt x="3537" y="4608"/>
                  </a:moveTo>
                  <a:lnTo>
                    <a:pt x="3537" y="4989"/>
                  </a:lnTo>
                  <a:lnTo>
                    <a:pt x="3179" y="4989"/>
                  </a:lnTo>
                  <a:lnTo>
                    <a:pt x="3179" y="4608"/>
                  </a:lnTo>
                  <a:cubicBezTo>
                    <a:pt x="3239" y="4620"/>
                    <a:pt x="3298" y="4620"/>
                    <a:pt x="3358" y="4620"/>
                  </a:cubicBezTo>
                  <a:cubicBezTo>
                    <a:pt x="3417" y="4620"/>
                    <a:pt x="3477" y="4620"/>
                    <a:pt x="3537" y="4608"/>
                  </a:cubicBezTo>
                  <a:close/>
                  <a:moveTo>
                    <a:pt x="5977" y="5299"/>
                  </a:moveTo>
                  <a:lnTo>
                    <a:pt x="5977" y="5763"/>
                  </a:lnTo>
                  <a:lnTo>
                    <a:pt x="798" y="5763"/>
                  </a:lnTo>
                  <a:lnTo>
                    <a:pt x="798" y="5299"/>
                  </a:lnTo>
                  <a:close/>
                  <a:moveTo>
                    <a:pt x="3406" y="0"/>
                  </a:moveTo>
                  <a:cubicBezTo>
                    <a:pt x="2751" y="0"/>
                    <a:pt x="2132" y="262"/>
                    <a:pt x="1667" y="715"/>
                  </a:cubicBezTo>
                  <a:cubicBezTo>
                    <a:pt x="1203" y="1179"/>
                    <a:pt x="953" y="1798"/>
                    <a:pt x="953" y="2465"/>
                  </a:cubicBezTo>
                  <a:lnTo>
                    <a:pt x="953" y="2715"/>
                  </a:lnTo>
                  <a:cubicBezTo>
                    <a:pt x="953" y="2798"/>
                    <a:pt x="1024" y="2882"/>
                    <a:pt x="1120" y="2882"/>
                  </a:cubicBezTo>
                  <a:cubicBezTo>
                    <a:pt x="1203" y="2882"/>
                    <a:pt x="1274" y="2798"/>
                    <a:pt x="1274" y="2715"/>
                  </a:cubicBezTo>
                  <a:lnTo>
                    <a:pt x="1274" y="2465"/>
                  </a:lnTo>
                  <a:cubicBezTo>
                    <a:pt x="1274" y="1894"/>
                    <a:pt x="1501" y="1358"/>
                    <a:pt x="1905" y="953"/>
                  </a:cubicBezTo>
                  <a:cubicBezTo>
                    <a:pt x="2310" y="548"/>
                    <a:pt x="2846" y="334"/>
                    <a:pt x="3406" y="334"/>
                  </a:cubicBezTo>
                  <a:cubicBezTo>
                    <a:pt x="4584" y="334"/>
                    <a:pt x="5549" y="1286"/>
                    <a:pt x="5549" y="2477"/>
                  </a:cubicBezTo>
                  <a:lnTo>
                    <a:pt x="5549" y="4989"/>
                  </a:lnTo>
                  <a:lnTo>
                    <a:pt x="3882" y="4989"/>
                  </a:lnTo>
                  <a:lnTo>
                    <a:pt x="3882" y="4489"/>
                  </a:lnTo>
                  <a:cubicBezTo>
                    <a:pt x="4060" y="4382"/>
                    <a:pt x="4215" y="4203"/>
                    <a:pt x="4299" y="3989"/>
                  </a:cubicBezTo>
                  <a:cubicBezTo>
                    <a:pt x="4334" y="3906"/>
                    <a:pt x="4287" y="3810"/>
                    <a:pt x="4215" y="3787"/>
                  </a:cubicBezTo>
                  <a:cubicBezTo>
                    <a:pt x="4193" y="3778"/>
                    <a:pt x="4171" y="3775"/>
                    <a:pt x="4149" y="3775"/>
                  </a:cubicBezTo>
                  <a:cubicBezTo>
                    <a:pt x="4079" y="3775"/>
                    <a:pt x="4019" y="3815"/>
                    <a:pt x="4001" y="3870"/>
                  </a:cubicBezTo>
                  <a:cubicBezTo>
                    <a:pt x="3941" y="4037"/>
                    <a:pt x="3822" y="4156"/>
                    <a:pt x="3668" y="4227"/>
                  </a:cubicBezTo>
                  <a:lnTo>
                    <a:pt x="3656" y="4227"/>
                  </a:lnTo>
                  <a:cubicBezTo>
                    <a:pt x="3572" y="4263"/>
                    <a:pt x="3477" y="4287"/>
                    <a:pt x="3394" y="4287"/>
                  </a:cubicBezTo>
                  <a:cubicBezTo>
                    <a:pt x="3036" y="4287"/>
                    <a:pt x="2739" y="3989"/>
                    <a:pt x="2739" y="3632"/>
                  </a:cubicBezTo>
                  <a:cubicBezTo>
                    <a:pt x="2739" y="3275"/>
                    <a:pt x="3036" y="2977"/>
                    <a:pt x="3394" y="2977"/>
                  </a:cubicBezTo>
                  <a:cubicBezTo>
                    <a:pt x="3644" y="2977"/>
                    <a:pt x="3882" y="3132"/>
                    <a:pt x="3989" y="3370"/>
                  </a:cubicBezTo>
                  <a:cubicBezTo>
                    <a:pt x="4006" y="3421"/>
                    <a:pt x="4067" y="3461"/>
                    <a:pt x="4126" y="3461"/>
                  </a:cubicBezTo>
                  <a:cubicBezTo>
                    <a:pt x="4149" y="3461"/>
                    <a:pt x="4171" y="3455"/>
                    <a:pt x="4191" y="3441"/>
                  </a:cubicBezTo>
                  <a:cubicBezTo>
                    <a:pt x="4263" y="3418"/>
                    <a:pt x="4310" y="3310"/>
                    <a:pt x="4263" y="3239"/>
                  </a:cubicBezTo>
                  <a:cubicBezTo>
                    <a:pt x="4108" y="2894"/>
                    <a:pt x="3763" y="2667"/>
                    <a:pt x="3370" y="2667"/>
                  </a:cubicBezTo>
                  <a:cubicBezTo>
                    <a:pt x="2834" y="2667"/>
                    <a:pt x="2394" y="3096"/>
                    <a:pt x="2394" y="3656"/>
                  </a:cubicBezTo>
                  <a:cubicBezTo>
                    <a:pt x="2394" y="4013"/>
                    <a:pt x="2584" y="4322"/>
                    <a:pt x="2870" y="4489"/>
                  </a:cubicBezTo>
                  <a:lnTo>
                    <a:pt x="2870" y="4989"/>
                  </a:lnTo>
                  <a:lnTo>
                    <a:pt x="1262" y="4989"/>
                  </a:lnTo>
                  <a:lnTo>
                    <a:pt x="1262" y="3358"/>
                  </a:lnTo>
                  <a:cubicBezTo>
                    <a:pt x="1262" y="3263"/>
                    <a:pt x="1191" y="3191"/>
                    <a:pt x="1096" y="3191"/>
                  </a:cubicBezTo>
                  <a:cubicBezTo>
                    <a:pt x="1012" y="3191"/>
                    <a:pt x="941" y="3263"/>
                    <a:pt x="941" y="3358"/>
                  </a:cubicBezTo>
                  <a:lnTo>
                    <a:pt x="941" y="4989"/>
                  </a:lnTo>
                  <a:lnTo>
                    <a:pt x="655" y="4989"/>
                  </a:lnTo>
                  <a:cubicBezTo>
                    <a:pt x="560" y="4989"/>
                    <a:pt x="489" y="5061"/>
                    <a:pt x="489" y="5156"/>
                  </a:cubicBezTo>
                  <a:lnTo>
                    <a:pt x="489" y="5775"/>
                  </a:lnTo>
                  <a:lnTo>
                    <a:pt x="167" y="5775"/>
                  </a:lnTo>
                  <a:cubicBezTo>
                    <a:pt x="72" y="5775"/>
                    <a:pt x="0" y="5858"/>
                    <a:pt x="0" y="5942"/>
                  </a:cubicBezTo>
                  <a:lnTo>
                    <a:pt x="0" y="7204"/>
                  </a:lnTo>
                  <a:cubicBezTo>
                    <a:pt x="0" y="7299"/>
                    <a:pt x="72" y="7370"/>
                    <a:pt x="167" y="7370"/>
                  </a:cubicBezTo>
                  <a:lnTo>
                    <a:pt x="3918" y="7370"/>
                  </a:lnTo>
                  <a:cubicBezTo>
                    <a:pt x="4001" y="7370"/>
                    <a:pt x="4072" y="7299"/>
                    <a:pt x="4072" y="7204"/>
                  </a:cubicBezTo>
                  <a:cubicBezTo>
                    <a:pt x="4072" y="7120"/>
                    <a:pt x="4001" y="7049"/>
                    <a:pt x="3918" y="7049"/>
                  </a:cubicBezTo>
                  <a:lnTo>
                    <a:pt x="322" y="7049"/>
                  </a:lnTo>
                  <a:lnTo>
                    <a:pt x="322" y="6108"/>
                  </a:lnTo>
                  <a:lnTo>
                    <a:pt x="6442" y="6108"/>
                  </a:lnTo>
                  <a:lnTo>
                    <a:pt x="6442" y="7049"/>
                  </a:lnTo>
                  <a:lnTo>
                    <a:pt x="4537" y="7049"/>
                  </a:lnTo>
                  <a:cubicBezTo>
                    <a:pt x="4453" y="7049"/>
                    <a:pt x="4370" y="7120"/>
                    <a:pt x="4370" y="7204"/>
                  </a:cubicBezTo>
                  <a:cubicBezTo>
                    <a:pt x="4370" y="7299"/>
                    <a:pt x="4453" y="7370"/>
                    <a:pt x="4537" y="7370"/>
                  </a:cubicBezTo>
                  <a:lnTo>
                    <a:pt x="6608" y="7370"/>
                  </a:lnTo>
                  <a:cubicBezTo>
                    <a:pt x="6692" y="7370"/>
                    <a:pt x="6775" y="7299"/>
                    <a:pt x="6775" y="7204"/>
                  </a:cubicBezTo>
                  <a:lnTo>
                    <a:pt x="6775" y="5942"/>
                  </a:lnTo>
                  <a:cubicBezTo>
                    <a:pt x="6775" y="5835"/>
                    <a:pt x="6716" y="5763"/>
                    <a:pt x="6620" y="5763"/>
                  </a:cubicBezTo>
                  <a:lnTo>
                    <a:pt x="6311" y="5763"/>
                  </a:lnTo>
                  <a:lnTo>
                    <a:pt x="6311" y="5144"/>
                  </a:lnTo>
                  <a:cubicBezTo>
                    <a:pt x="6311" y="5049"/>
                    <a:pt x="6239" y="4977"/>
                    <a:pt x="6144" y="4977"/>
                  </a:cubicBezTo>
                  <a:lnTo>
                    <a:pt x="5858" y="4977"/>
                  </a:lnTo>
                  <a:lnTo>
                    <a:pt x="5858" y="2465"/>
                  </a:lnTo>
                  <a:cubicBezTo>
                    <a:pt x="5858" y="1108"/>
                    <a:pt x="4763" y="0"/>
                    <a:pt x="34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5"/>
            <p:cNvSpPr/>
            <p:nvPr/>
          </p:nvSpPr>
          <p:spPr>
            <a:xfrm>
              <a:off x="3249408" y="3360146"/>
              <a:ext cx="10613" cy="97321"/>
            </a:xfrm>
            <a:custGeom>
              <a:rect b="b" l="l" r="r" t="t"/>
              <a:pathLst>
                <a:path extrusionOk="0" h="3072" w="335">
                  <a:moveTo>
                    <a:pt x="168" y="0"/>
                  </a:moveTo>
                  <a:cubicBezTo>
                    <a:pt x="72" y="0"/>
                    <a:pt x="1" y="83"/>
                    <a:pt x="1" y="167"/>
                  </a:cubicBezTo>
                  <a:lnTo>
                    <a:pt x="1" y="2905"/>
                  </a:lnTo>
                  <a:cubicBezTo>
                    <a:pt x="1" y="3000"/>
                    <a:pt x="72" y="3072"/>
                    <a:pt x="168" y="3072"/>
                  </a:cubicBezTo>
                  <a:cubicBezTo>
                    <a:pt x="251" y="3072"/>
                    <a:pt x="334" y="3000"/>
                    <a:pt x="334" y="2905"/>
                  </a:cubicBezTo>
                  <a:lnTo>
                    <a:pt x="334" y="167"/>
                  </a:lnTo>
                  <a:cubicBezTo>
                    <a:pt x="334" y="83"/>
                    <a:pt x="251" y="0"/>
                    <a:pt x="16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5"/>
            <p:cNvSpPr/>
            <p:nvPr/>
          </p:nvSpPr>
          <p:spPr>
            <a:xfrm>
              <a:off x="3175879" y="3377919"/>
              <a:ext cx="54331" cy="86740"/>
            </a:xfrm>
            <a:custGeom>
              <a:rect b="b" l="l" r="r" t="t"/>
              <a:pathLst>
                <a:path extrusionOk="0" h="2738" w="1715">
                  <a:moveTo>
                    <a:pt x="188" y="1"/>
                  </a:moveTo>
                  <a:cubicBezTo>
                    <a:pt x="161" y="1"/>
                    <a:pt x="134" y="8"/>
                    <a:pt x="107" y="22"/>
                  </a:cubicBezTo>
                  <a:cubicBezTo>
                    <a:pt x="36" y="70"/>
                    <a:pt x="0" y="153"/>
                    <a:pt x="48" y="249"/>
                  </a:cubicBezTo>
                  <a:lnTo>
                    <a:pt x="1381" y="2642"/>
                  </a:lnTo>
                  <a:cubicBezTo>
                    <a:pt x="1417" y="2701"/>
                    <a:pt x="1477" y="2737"/>
                    <a:pt x="1524" y="2737"/>
                  </a:cubicBezTo>
                  <a:cubicBezTo>
                    <a:pt x="1548" y="2737"/>
                    <a:pt x="1584" y="2737"/>
                    <a:pt x="1596" y="2713"/>
                  </a:cubicBezTo>
                  <a:cubicBezTo>
                    <a:pt x="1679" y="2654"/>
                    <a:pt x="1715" y="2559"/>
                    <a:pt x="1667" y="2475"/>
                  </a:cubicBezTo>
                  <a:lnTo>
                    <a:pt x="334" y="82"/>
                  </a:lnTo>
                  <a:cubicBezTo>
                    <a:pt x="301" y="33"/>
                    <a:pt x="246" y="1"/>
                    <a:pt x="18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5"/>
            <p:cNvSpPr/>
            <p:nvPr/>
          </p:nvSpPr>
          <p:spPr>
            <a:xfrm>
              <a:off x="3119678" y="3429399"/>
              <a:ext cx="89401" cy="50720"/>
            </a:xfrm>
            <a:custGeom>
              <a:rect b="b" l="l" r="r" t="t"/>
              <a:pathLst>
                <a:path extrusionOk="0" h="1601" w="2822">
                  <a:moveTo>
                    <a:pt x="200" y="0"/>
                  </a:moveTo>
                  <a:cubicBezTo>
                    <a:pt x="142" y="0"/>
                    <a:pt x="81" y="27"/>
                    <a:pt x="48" y="76"/>
                  </a:cubicBezTo>
                  <a:cubicBezTo>
                    <a:pt x="0" y="160"/>
                    <a:pt x="36" y="255"/>
                    <a:pt x="107" y="302"/>
                  </a:cubicBezTo>
                  <a:lnTo>
                    <a:pt x="2536" y="1588"/>
                  </a:lnTo>
                  <a:cubicBezTo>
                    <a:pt x="2560" y="1600"/>
                    <a:pt x="2584" y="1600"/>
                    <a:pt x="2608" y="1600"/>
                  </a:cubicBezTo>
                  <a:cubicBezTo>
                    <a:pt x="2667" y="1600"/>
                    <a:pt x="2727" y="1565"/>
                    <a:pt x="2762" y="1505"/>
                  </a:cubicBezTo>
                  <a:cubicBezTo>
                    <a:pt x="2822" y="1445"/>
                    <a:pt x="2786" y="1350"/>
                    <a:pt x="2703" y="1303"/>
                  </a:cubicBezTo>
                  <a:lnTo>
                    <a:pt x="274" y="17"/>
                  </a:lnTo>
                  <a:cubicBezTo>
                    <a:pt x="252" y="6"/>
                    <a:pt x="226" y="0"/>
                    <a:pt x="20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5"/>
            <p:cNvSpPr/>
            <p:nvPr/>
          </p:nvSpPr>
          <p:spPr>
            <a:xfrm>
              <a:off x="3279219" y="3377919"/>
              <a:ext cx="54363" cy="85980"/>
            </a:xfrm>
            <a:custGeom>
              <a:rect b="b" l="l" r="r" t="t"/>
              <a:pathLst>
                <a:path extrusionOk="0" h="2714" w="1716">
                  <a:moveTo>
                    <a:pt x="1533" y="1"/>
                  </a:moveTo>
                  <a:cubicBezTo>
                    <a:pt x="1475" y="1"/>
                    <a:pt x="1414" y="33"/>
                    <a:pt x="1382" y="82"/>
                  </a:cubicBezTo>
                  <a:lnTo>
                    <a:pt x="48" y="2475"/>
                  </a:lnTo>
                  <a:cubicBezTo>
                    <a:pt x="1" y="2559"/>
                    <a:pt x="24" y="2654"/>
                    <a:pt x="108" y="2701"/>
                  </a:cubicBezTo>
                  <a:cubicBezTo>
                    <a:pt x="132" y="2713"/>
                    <a:pt x="143" y="2713"/>
                    <a:pt x="179" y="2713"/>
                  </a:cubicBezTo>
                  <a:cubicBezTo>
                    <a:pt x="239" y="2713"/>
                    <a:pt x="286" y="2689"/>
                    <a:pt x="310" y="2630"/>
                  </a:cubicBezTo>
                  <a:lnTo>
                    <a:pt x="1656" y="237"/>
                  </a:lnTo>
                  <a:cubicBezTo>
                    <a:pt x="1715" y="153"/>
                    <a:pt x="1679" y="70"/>
                    <a:pt x="1608" y="22"/>
                  </a:cubicBezTo>
                  <a:cubicBezTo>
                    <a:pt x="1585" y="8"/>
                    <a:pt x="1560" y="1"/>
                    <a:pt x="15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5"/>
            <p:cNvSpPr/>
            <p:nvPr/>
          </p:nvSpPr>
          <p:spPr>
            <a:xfrm>
              <a:off x="3300349" y="3429399"/>
              <a:ext cx="88672" cy="51100"/>
            </a:xfrm>
            <a:custGeom>
              <a:rect b="b" l="l" r="r" t="t"/>
              <a:pathLst>
                <a:path extrusionOk="0" h="1613" w="2799">
                  <a:moveTo>
                    <a:pt x="2615" y="0"/>
                  </a:moveTo>
                  <a:cubicBezTo>
                    <a:pt x="2589" y="0"/>
                    <a:pt x="2562" y="6"/>
                    <a:pt x="2536" y="17"/>
                  </a:cubicBezTo>
                  <a:lnTo>
                    <a:pt x="107" y="1303"/>
                  </a:lnTo>
                  <a:cubicBezTo>
                    <a:pt x="36" y="1350"/>
                    <a:pt x="0" y="1434"/>
                    <a:pt x="48" y="1529"/>
                  </a:cubicBezTo>
                  <a:cubicBezTo>
                    <a:pt x="72" y="1588"/>
                    <a:pt x="131" y="1612"/>
                    <a:pt x="191" y="1612"/>
                  </a:cubicBezTo>
                  <a:cubicBezTo>
                    <a:pt x="227" y="1612"/>
                    <a:pt x="238" y="1612"/>
                    <a:pt x="274" y="1600"/>
                  </a:cubicBezTo>
                  <a:lnTo>
                    <a:pt x="2691" y="314"/>
                  </a:lnTo>
                  <a:cubicBezTo>
                    <a:pt x="2774" y="255"/>
                    <a:pt x="2798" y="172"/>
                    <a:pt x="2751" y="76"/>
                  </a:cubicBezTo>
                  <a:cubicBezTo>
                    <a:pt x="2726" y="27"/>
                    <a:pt x="2673" y="0"/>
                    <a:pt x="261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6" name="Google Shape;306;p35"/>
          <p:cNvSpPr txBox="1"/>
          <p:nvPr>
            <p:ph idx="4294967295" type="subTitle"/>
          </p:nvPr>
        </p:nvSpPr>
        <p:spPr>
          <a:xfrm flipH="1">
            <a:off x="6932769" y="2441488"/>
            <a:ext cx="1675800" cy="314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a:t>Sends Security Finding</a:t>
            </a:r>
            <a:endParaRPr sz="1100"/>
          </a:p>
        </p:txBody>
      </p:sp>
      <p:grpSp>
        <p:nvGrpSpPr>
          <p:cNvPr id="307" name="Google Shape;307;p35"/>
          <p:cNvGrpSpPr/>
          <p:nvPr/>
        </p:nvGrpSpPr>
        <p:grpSpPr>
          <a:xfrm>
            <a:off x="7411545" y="3321842"/>
            <a:ext cx="568823" cy="779213"/>
            <a:chOff x="1770459" y="2884503"/>
            <a:chExt cx="254644" cy="348828"/>
          </a:xfrm>
        </p:grpSpPr>
        <p:sp>
          <p:nvSpPr>
            <p:cNvPr id="308" name="Google Shape;308;p35"/>
            <p:cNvSpPr/>
            <p:nvPr/>
          </p:nvSpPr>
          <p:spPr>
            <a:xfrm>
              <a:off x="1832330" y="2884503"/>
              <a:ext cx="130902" cy="159572"/>
            </a:xfrm>
            <a:custGeom>
              <a:rect b="b" l="l" r="r" t="t"/>
              <a:pathLst>
                <a:path extrusionOk="0" h="5037" w="4132">
                  <a:moveTo>
                    <a:pt x="2060" y="0"/>
                  </a:moveTo>
                  <a:cubicBezTo>
                    <a:pt x="953" y="0"/>
                    <a:pt x="36" y="869"/>
                    <a:pt x="0" y="1977"/>
                  </a:cubicBezTo>
                  <a:cubicBezTo>
                    <a:pt x="0" y="2072"/>
                    <a:pt x="60" y="2143"/>
                    <a:pt x="143" y="2143"/>
                  </a:cubicBezTo>
                  <a:cubicBezTo>
                    <a:pt x="238" y="2143"/>
                    <a:pt x="310" y="2084"/>
                    <a:pt x="310" y="2001"/>
                  </a:cubicBezTo>
                  <a:cubicBezTo>
                    <a:pt x="357" y="1060"/>
                    <a:pt x="1131" y="322"/>
                    <a:pt x="2060" y="322"/>
                  </a:cubicBezTo>
                  <a:cubicBezTo>
                    <a:pt x="3036" y="322"/>
                    <a:pt x="3822" y="1120"/>
                    <a:pt x="3822" y="2084"/>
                  </a:cubicBezTo>
                  <a:cubicBezTo>
                    <a:pt x="3822" y="2846"/>
                    <a:pt x="3334" y="3513"/>
                    <a:pt x="2596" y="3751"/>
                  </a:cubicBezTo>
                  <a:cubicBezTo>
                    <a:pt x="2572" y="3763"/>
                    <a:pt x="2524" y="3787"/>
                    <a:pt x="2512" y="3822"/>
                  </a:cubicBezTo>
                  <a:lnTo>
                    <a:pt x="2060" y="4572"/>
                  </a:lnTo>
                  <a:lnTo>
                    <a:pt x="1619" y="3822"/>
                  </a:lnTo>
                  <a:cubicBezTo>
                    <a:pt x="1608" y="3798"/>
                    <a:pt x="1572" y="3763"/>
                    <a:pt x="1524" y="3751"/>
                  </a:cubicBezTo>
                  <a:cubicBezTo>
                    <a:pt x="977" y="3572"/>
                    <a:pt x="548" y="3144"/>
                    <a:pt x="381" y="2572"/>
                  </a:cubicBezTo>
                  <a:cubicBezTo>
                    <a:pt x="362" y="2503"/>
                    <a:pt x="293" y="2459"/>
                    <a:pt x="230" y="2459"/>
                  </a:cubicBezTo>
                  <a:cubicBezTo>
                    <a:pt x="216" y="2459"/>
                    <a:pt x="203" y="2461"/>
                    <a:pt x="191" y="2465"/>
                  </a:cubicBezTo>
                  <a:cubicBezTo>
                    <a:pt x="95" y="2501"/>
                    <a:pt x="60" y="2584"/>
                    <a:pt x="84" y="2667"/>
                  </a:cubicBezTo>
                  <a:cubicBezTo>
                    <a:pt x="274" y="3298"/>
                    <a:pt x="750" y="3810"/>
                    <a:pt x="1381" y="4037"/>
                  </a:cubicBezTo>
                  <a:lnTo>
                    <a:pt x="1929" y="4953"/>
                  </a:lnTo>
                  <a:cubicBezTo>
                    <a:pt x="1965" y="5001"/>
                    <a:pt x="2000" y="5037"/>
                    <a:pt x="2060" y="5037"/>
                  </a:cubicBezTo>
                  <a:cubicBezTo>
                    <a:pt x="2120" y="5037"/>
                    <a:pt x="2167" y="5001"/>
                    <a:pt x="2191" y="4953"/>
                  </a:cubicBezTo>
                  <a:lnTo>
                    <a:pt x="2751" y="4037"/>
                  </a:lnTo>
                  <a:cubicBezTo>
                    <a:pt x="3584" y="3739"/>
                    <a:pt x="4132" y="2965"/>
                    <a:pt x="4132" y="2084"/>
                  </a:cubicBezTo>
                  <a:cubicBezTo>
                    <a:pt x="4132" y="941"/>
                    <a:pt x="3215" y="0"/>
                    <a:pt x="206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5"/>
            <p:cNvSpPr/>
            <p:nvPr/>
          </p:nvSpPr>
          <p:spPr>
            <a:xfrm>
              <a:off x="1861000" y="2912698"/>
              <a:ext cx="75842" cy="72167"/>
            </a:xfrm>
            <a:custGeom>
              <a:rect b="b" l="l" r="r" t="t"/>
              <a:pathLst>
                <a:path extrusionOk="0" h="2278" w="2394">
                  <a:moveTo>
                    <a:pt x="1441" y="313"/>
                  </a:moveTo>
                  <a:cubicBezTo>
                    <a:pt x="1572" y="313"/>
                    <a:pt x="1715" y="360"/>
                    <a:pt x="1810" y="468"/>
                  </a:cubicBezTo>
                  <a:cubicBezTo>
                    <a:pt x="2036" y="670"/>
                    <a:pt x="2036" y="1015"/>
                    <a:pt x="1834" y="1218"/>
                  </a:cubicBezTo>
                  <a:cubicBezTo>
                    <a:pt x="1726" y="1325"/>
                    <a:pt x="1587" y="1378"/>
                    <a:pt x="1448" y="1378"/>
                  </a:cubicBezTo>
                  <a:cubicBezTo>
                    <a:pt x="1310" y="1378"/>
                    <a:pt x="1173" y="1325"/>
                    <a:pt x="1072" y="1218"/>
                  </a:cubicBezTo>
                  <a:cubicBezTo>
                    <a:pt x="857" y="1015"/>
                    <a:pt x="857" y="670"/>
                    <a:pt x="1072" y="468"/>
                  </a:cubicBezTo>
                  <a:cubicBezTo>
                    <a:pt x="1167" y="360"/>
                    <a:pt x="1310" y="313"/>
                    <a:pt x="1441" y="313"/>
                  </a:cubicBezTo>
                  <a:close/>
                  <a:moveTo>
                    <a:pt x="1451" y="0"/>
                  </a:moveTo>
                  <a:cubicBezTo>
                    <a:pt x="1232" y="0"/>
                    <a:pt x="1012" y="81"/>
                    <a:pt x="845" y="241"/>
                  </a:cubicBezTo>
                  <a:cubicBezTo>
                    <a:pt x="548" y="539"/>
                    <a:pt x="524" y="992"/>
                    <a:pt x="738" y="1325"/>
                  </a:cubicBezTo>
                  <a:lnTo>
                    <a:pt x="60" y="2015"/>
                  </a:lnTo>
                  <a:cubicBezTo>
                    <a:pt x="0" y="2075"/>
                    <a:pt x="0" y="2182"/>
                    <a:pt x="60" y="2242"/>
                  </a:cubicBezTo>
                  <a:cubicBezTo>
                    <a:pt x="83" y="2265"/>
                    <a:pt x="131" y="2277"/>
                    <a:pt x="179" y="2277"/>
                  </a:cubicBezTo>
                  <a:cubicBezTo>
                    <a:pt x="226" y="2277"/>
                    <a:pt x="262" y="2265"/>
                    <a:pt x="298" y="2242"/>
                  </a:cubicBezTo>
                  <a:lnTo>
                    <a:pt x="976" y="1551"/>
                  </a:lnTo>
                  <a:cubicBezTo>
                    <a:pt x="1131" y="1658"/>
                    <a:pt x="1298" y="1706"/>
                    <a:pt x="1453" y="1706"/>
                  </a:cubicBezTo>
                  <a:cubicBezTo>
                    <a:pt x="1679" y="1706"/>
                    <a:pt x="1881" y="1611"/>
                    <a:pt x="2072" y="1444"/>
                  </a:cubicBezTo>
                  <a:cubicBezTo>
                    <a:pt x="2393" y="1122"/>
                    <a:pt x="2393" y="575"/>
                    <a:pt x="2048" y="241"/>
                  </a:cubicBezTo>
                  <a:cubicBezTo>
                    <a:pt x="1887" y="81"/>
                    <a:pt x="1670" y="0"/>
                    <a:pt x="145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5"/>
            <p:cNvSpPr/>
            <p:nvPr/>
          </p:nvSpPr>
          <p:spPr>
            <a:xfrm>
              <a:off x="1818359" y="3060644"/>
              <a:ext cx="57753" cy="24172"/>
            </a:xfrm>
            <a:custGeom>
              <a:rect b="b" l="l" r="r" t="t"/>
              <a:pathLst>
                <a:path extrusionOk="0" h="763" w="1823">
                  <a:moveTo>
                    <a:pt x="181" y="0"/>
                  </a:moveTo>
                  <a:cubicBezTo>
                    <a:pt x="116" y="0"/>
                    <a:pt x="55" y="43"/>
                    <a:pt x="36" y="108"/>
                  </a:cubicBezTo>
                  <a:cubicBezTo>
                    <a:pt x="1" y="203"/>
                    <a:pt x="48" y="286"/>
                    <a:pt x="144" y="322"/>
                  </a:cubicBezTo>
                  <a:lnTo>
                    <a:pt x="1584" y="763"/>
                  </a:lnTo>
                  <a:lnTo>
                    <a:pt x="1632" y="763"/>
                  </a:lnTo>
                  <a:cubicBezTo>
                    <a:pt x="1703" y="763"/>
                    <a:pt x="1763" y="727"/>
                    <a:pt x="1775" y="643"/>
                  </a:cubicBezTo>
                  <a:cubicBezTo>
                    <a:pt x="1822" y="572"/>
                    <a:pt x="1775" y="465"/>
                    <a:pt x="1691" y="453"/>
                  </a:cubicBezTo>
                  <a:lnTo>
                    <a:pt x="239" y="12"/>
                  </a:lnTo>
                  <a:cubicBezTo>
                    <a:pt x="220" y="4"/>
                    <a:pt x="200" y="0"/>
                    <a:pt x="18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5"/>
            <p:cNvSpPr/>
            <p:nvPr/>
          </p:nvSpPr>
          <p:spPr>
            <a:xfrm>
              <a:off x="1818359" y="3078384"/>
              <a:ext cx="57753" cy="24552"/>
            </a:xfrm>
            <a:custGeom>
              <a:rect b="b" l="l" r="r" t="t"/>
              <a:pathLst>
                <a:path extrusionOk="0" h="775" w="1823">
                  <a:moveTo>
                    <a:pt x="182" y="0"/>
                  </a:moveTo>
                  <a:cubicBezTo>
                    <a:pt x="116" y="0"/>
                    <a:pt x="55" y="45"/>
                    <a:pt x="36" y="119"/>
                  </a:cubicBezTo>
                  <a:cubicBezTo>
                    <a:pt x="1" y="203"/>
                    <a:pt x="48" y="298"/>
                    <a:pt x="144" y="322"/>
                  </a:cubicBezTo>
                  <a:lnTo>
                    <a:pt x="1584" y="774"/>
                  </a:lnTo>
                  <a:lnTo>
                    <a:pt x="1632" y="774"/>
                  </a:lnTo>
                  <a:cubicBezTo>
                    <a:pt x="1703" y="774"/>
                    <a:pt x="1763" y="726"/>
                    <a:pt x="1775" y="655"/>
                  </a:cubicBezTo>
                  <a:cubicBezTo>
                    <a:pt x="1822" y="584"/>
                    <a:pt x="1775" y="488"/>
                    <a:pt x="1691" y="464"/>
                  </a:cubicBezTo>
                  <a:lnTo>
                    <a:pt x="239" y="12"/>
                  </a:lnTo>
                  <a:cubicBezTo>
                    <a:pt x="220" y="4"/>
                    <a:pt x="201" y="0"/>
                    <a:pt x="1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5"/>
            <p:cNvSpPr/>
            <p:nvPr/>
          </p:nvSpPr>
          <p:spPr>
            <a:xfrm>
              <a:off x="1818359" y="3096474"/>
              <a:ext cx="57753" cy="24172"/>
            </a:xfrm>
            <a:custGeom>
              <a:rect b="b" l="l" r="r" t="t"/>
              <a:pathLst>
                <a:path extrusionOk="0" h="763" w="1823">
                  <a:moveTo>
                    <a:pt x="181" y="1"/>
                  </a:moveTo>
                  <a:cubicBezTo>
                    <a:pt x="116" y="1"/>
                    <a:pt x="55" y="44"/>
                    <a:pt x="36" y="108"/>
                  </a:cubicBezTo>
                  <a:cubicBezTo>
                    <a:pt x="1" y="203"/>
                    <a:pt x="48" y="286"/>
                    <a:pt x="144" y="322"/>
                  </a:cubicBezTo>
                  <a:lnTo>
                    <a:pt x="1584" y="763"/>
                  </a:lnTo>
                  <a:lnTo>
                    <a:pt x="1632" y="763"/>
                  </a:lnTo>
                  <a:cubicBezTo>
                    <a:pt x="1703" y="763"/>
                    <a:pt x="1763" y="727"/>
                    <a:pt x="1775" y="644"/>
                  </a:cubicBezTo>
                  <a:cubicBezTo>
                    <a:pt x="1822" y="572"/>
                    <a:pt x="1775" y="489"/>
                    <a:pt x="1691" y="453"/>
                  </a:cubicBezTo>
                  <a:lnTo>
                    <a:pt x="239" y="13"/>
                  </a:lnTo>
                  <a:cubicBezTo>
                    <a:pt x="220" y="4"/>
                    <a:pt x="200" y="1"/>
                    <a:pt x="1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5"/>
            <p:cNvSpPr/>
            <p:nvPr/>
          </p:nvSpPr>
          <p:spPr>
            <a:xfrm>
              <a:off x="2022410" y="3029914"/>
              <a:ext cx="760" cy="570"/>
            </a:xfrm>
            <a:custGeom>
              <a:rect b="b" l="l" r="r" t="t"/>
              <a:pathLst>
                <a:path extrusionOk="0" h="18" w="24">
                  <a:moveTo>
                    <a:pt x="3" y="0"/>
                  </a:moveTo>
                  <a:cubicBezTo>
                    <a:pt x="0" y="0"/>
                    <a:pt x="21" y="18"/>
                    <a:pt x="23" y="18"/>
                  </a:cubicBezTo>
                  <a:cubicBezTo>
                    <a:pt x="24" y="18"/>
                    <a:pt x="22" y="15"/>
                    <a:pt x="13" y="6"/>
                  </a:cubicBezTo>
                  <a:cubicBezTo>
                    <a:pt x="7" y="2"/>
                    <a:pt x="4" y="0"/>
                    <a:pt x="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5"/>
            <p:cNvSpPr/>
            <p:nvPr/>
          </p:nvSpPr>
          <p:spPr>
            <a:xfrm>
              <a:off x="1770459" y="3017337"/>
              <a:ext cx="254644" cy="215994"/>
            </a:xfrm>
            <a:custGeom>
              <a:rect b="b" l="l" r="r" t="t"/>
              <a:pathLst>
                <a:path extrusionOk="0" h="6818" w="8038">
                  <a:moveTo>
                    <a:pt x="7275" y="391"/>
                  </a:moveTo>
                  <a:lnTo>
                    <a:pt x="7275" y="3677"/>
                  </a:lnTo>
                  <a:lnTo>
                    <a:pt x="4180" y="4677"/>
                  </a:lnTo>
                  <a:lnTo>
                    <a:pt x="4180" y="2570"/>
                  </a:lnTo>
                  <a:lnTo>
                    <a:pt x="4180" y="1760"/>
                  </a:lnTo>
                  <a:lnTo>
                    <a:pt x="4180" y="1391"/>
                  </a:lnTo>
                  <a:lnTo>
                    <a:pt x="7275" y="391"/>
                  </a:lnTo>
                  <a:close/>
                  <a:moveTo>
                    <a:pt x="310" y="748"/>
                  </a:moveTo>
                  <a:lnTo>
                    <a:pt x="429" y="796"/>
                  </a:lnTo>
                  <a:lnTo>
                    <a:pt x="429" y="3820"/>
                  </a:lnTo>
                  <a:cubicBezTo>
                    <a:pt x="429" y="3892"/>
                    <a:pt x="477" y="3951"/>
                    <a:pt x="548" y="3963"/>
                  </a:cubicBezTo>
                  <a:lnTo>
                    <a:pt x="3858" y="5023"/>
                  </a:lnTo>
                  <a:lnTo>
                    <a:pt x="3858" y="5630"/>
                  </a:lnTo>
                  <a:lnTo>
                    <a:pt x="310" y="4499"/>
                  </a:lnTo>
                  <a:lnTo>
                    <a:pt x="310" y="1332"/>
                  </a:lnTo>
                  <a:lnTo>
                    <a:pt x="310" y="748"/>
                  </a:lnTo>
                  <a:close/>
                  <a:moveTo>
                    <a:pt x="7704" y="748"/>
                  </a:moveTo>
                  <a:lnTo>
                    <a:pt x="7704" y="1332"/>
                  </a:lnTo>
                  <a:lnTo>
                    <a:pt x="7704" y="4499"/>
                  </a:lnTo>
                  <a:lnTo>
                    <a:pt x="4168" y="5630"/>
                  </a:lnTo>
                  <a:lnTo>
                    <a:pt x="4168" y="5023"/>
                  </a:lnTo>
                  <a:lnTo>
                    <a:pt x="7466" y="3963"/>
                  </a:lnTo>
                  <a:cubicBezTo>
                    <a:pt x="7525" y="3951"/>
                    <a:pt x="7585" y="3880"/>
                    <a:pt x="7585" y="3820"/>
                  </a:cubicBezTo>
                  <a:lnTo>
                    <a:pt x="7585" y="796"/>
                  </a:lnTo>
                  <a:lnTo>
                    <a:pt x="7704" y="748"/>
                  </a:lnTo>
                  <a:close/>
                  <a:moveTo>
                    <a:pt x="310" y="4844"/>
                  </a:moveTo>
                  <a:lnTo>
                    <a:pt x="3858" y="5975"/>
                  </a:lnTo>
                  <a:lnTo>
                    <a:pt x="3858" y="6440"/>
                  </a:lnTo>
                  <a:lnTo>
                    <a:pt x="310" y="5309"/>
                  </a:lnTo>
                  <a:lnTo>
                    <a:pt x="310" y="4844"/>
                  </a:lnTo>
                  <a:close/>
                  <a:moveTo>
                    <a:pt x="595" y="0"/>
                  </a:moveTo>
                  <a:cubicBezTo>
                    <a:pt x="562" y="0"/>
                    <a:pt x="522" y="17"/>
                    <a:pt x="489" y="34"/>
                  </a:cubicBezTo>
                  <a:cubicBezTo>
                    <a:pt x="441" y="70"/>
                    <a:pt x="429" y="105"/>
                    <a:pt x="429" y="165"/>
                  </a:cubicBezTo>
                  <a:lnTo>
                    <a:pt x="429" y="439"/>
                  </a:lnTo>
                  <a:lnTo>
                    <a:pt x="203" y="367"/>
                  </a:lnTo>
                  <a:cubicBezTo>
                    <a:pt x="189" y="360"/>
                    <a:pt x="175" y="358"/>
                    <a:pt x="161" y="358"/>
                  </a:cubicBezTo>
                  <a:cubicBezTo>
                    <a:pt x="127" y="358"/>
                    <a:pt x="94" y="374"/>
                    <a:pt x="60" y="391"/>
                  </a:cubicBezTo>
                  <a:cubicBezTo>
                    <a:pt x="12" y="427"/>
                    <a:pt x="1" y="463"/>
                    <a:pt x="1" y="522"/>
                  </a:cubicBezTo>
                  <a:lnTo>
                    <a:pt x="1" y="1332"/>
                  </a:lnTo>
                  <a:lnTo>
                    <a:pt x="1" y="4618"/>
                  </a:lnTo>
                  <a:lnTo>
                    <a:pt x="1" y="5428"/>
                  </a:lnTo>
                  <a:cubicBezTo>
                    <a:pt x="1" y="5499"/>
                    <a:pt x="48" y="5559"/>
                    <a:pt x="120" y="5570"/>
                  </a:cubicBezTo>
                  <a:lnTo>
                    <a:pt x="3977" y="6809"/>
                  </a:lnTo>
                  <a:cubicBezTo>
                    <a:pt x="3989" y="6815"/>
                    <a:pt x="4001" y="6818"/>
                    <a:pt x="4016" y="6818"/>
                  </a:cubicBezTo>
                  <a:cubicBezTo>
                    <a:pt x="4031" y="6818"/>
                    <a:pt x="4049" y="6815"/>
                    <a:pt x="4073" y="6809"/>
                  </a:cubicBezTo>
                  <a:lnTo>
                    <a:pt x="6061" y="6166"/>
                  </a:lnTo>
                  <a:cubicBezTo>
                    <a:pt x="6144" y="6130"/>
                    <a:pt x="6192" y="6047"/>
                    <a:pt x="6156" y="5963"/>
                  </a:cubicBezTo>
                  <a:cubicBezTo>
                    <a:pt x="6138" y="5890"/>
                    <a:pt x="6076" y="5844"/>
                    <a:pt x="6011" y="5844"/>
                  </a:cubicBezTo>
                  <a:cubicBezTo>
                    <a:pt x="5992" y="5844"/>
                    <a:pt x="5972" y="5848"/>
                    <a:pt x="5954" y="5856"/>
                  </a:cubicBezTo>
                  <a:lnTo>
                    <a:pt x="4180" y="6440"/>
                  </a:lnTo>
                  <a:lnTo>
                    <a:pt x="4180" y="5975"/>
                  </a:lnTo>
                  <a:lnTo>
                    <a:pt x="7728" y="4844"/>
                  </a:lnTo>
                  <a:lnTo>
                    <a:pt x="7728" y="5309"/>
                  </a:lnTo>
                  <a:lnTo>
                    <a:pt x="6597" y="5666"/>
                  </a:lnTo>
                  <a:cubicBezTo>
                    <a:pt x="6501" y="5690"/>
                    <a:pt x="6454" y="5773"/>
                    <a:pt x="6489" y="5868"/>
                  </a:cubicBezTo>
                  <a:cubicBezTo>
                    <a:pt x="6501" y="5940"/>
                    <a:pt x="6573" y="5987"/>
                    <a:pt x="6632" y="5987"/>
                  </a:cubicBezTo>
                  <a:cubicBezTo>
                    <a:pt x="6656" y="5987"/>
                    <a:pt x="6668" y="5987"/>
                    <a:pt x="6680" y="5975"/>
                  </a:cubicBezTo>
                  <a:lnTo>
                    <a:pt x="7918" y="5570"/>
                  </a:lnTo>
                  <a:cubicBezTo>
                    <a:pt x="7978" y="5559"/>
                    <a:pt x="8037" y="5475"/>
                    <a:pt x="8037" y="5416"/>
                  </a:cubicBezTo>
                  <a:lnTo>
                    <a:pt x="8037" y="4618"/>
                  </a:lnTo>
                  <a:lnTo>
                    <a:pt x="8037" y="1332"/>
                  </a:lnTo>
                  <a:lnTo>
                    <a:pt x="8037" y="522"/>
                  </a:lnTo>
                  <a:cubicBezTo>
                    <a:pt x="8037" y="486"/>
                    <a:pt x="8002" y="439"/>
                    <a:pt x="7966" y="403"/>
                  </a:cubicBezTo>
                  <a:cubicBezTo>
                    <a:pt x="7931" y="386"/>
                    <a:pt x="7896" y="375"/>
                    <a:pt x="7857" y="375"/>
                  </a:cubicBezTo>
                  <a:cubicBezTo>
                    <a:pt x="7842" y="375"/>
                    <a:pt x="7827" y="376"/>
                    <a:pt x="7811" y="379"/>
                  </a:cubicBezTo>
                  <a:lnTo>
                    <a:pt x="7585" y="451"/>
                  </a:lnTo>
                  <a:lnTo>
                    <a:pt x="7585" y="189"/>
                  </a:lnTo>
                  <a:cubicBezTo>
                    <a:pt x="7585" y="141"/>
                    <a:pt x="7561" y="82"/>
                    <a:pt x="7525" y="46"/>
                  </a:cubicBezTo>
                  <a:cubicBezTo>
                    <a:pt x="7499" y="29"/>
                    <a:pt x="7467" y="17"/>
                    <a:pt x="7428" y="17"/>
                  </a:cubicBezTo>
                  <a:cubicBezTo>
                    <a:pt x="7413" y="17"/>
                    <a:pt x="7398" y="19"/>
                    <a:pt x="7382" y="22"/>
                  </a:cubicBezTo>
                  <a:lnTo>
                    <a:pt x="4013" y="1094"/>
                  </a:lnTo>
                  <a:lnTo>
                    <a:pt x="1965" y="439"/>
                  </a:lnTo>
                  <a:cubicBezTo>
                    <a:pt x="1944" y="431"/>
                    <a:pt x="1923" y="427"/>
                    <a:pt x="1903" y="427"/>
                  </a:cubicBezTo>
                  <a:cubicBezTo>
                    <a:pt x="1835" y="427"/>
                    <a:pt x="1778" y="472"/>
                    <a:pt x="1751" y="546"/>
                  </a:cubicBezTo>
                  <a:cubicBezTo>
                    <a:pt x="1727" y="629"/>
                    <a:pt x="1775" y="725"/>
                    <a:pt x="1858" y="748"/>
                  </a:cubicBezTo>
                  <a:lnTo>
                    <a:pt x="3834" y="1391"/>
                  </a:lnTo>
                  <a:lnTo>
                    <a:pt x="3834" y="1760"/>
                  </a:lnTo>
                  <a:lnTo>
                    <a:pt x="3834" y="2570"/>
                  </a:lnTo>
                  <a:lnTo>
                    <a:pt x="3834" y="4677"/>
                  </a:lnTo>
                  <a:lnTo>
                    <a:pt x="739" y="3677"/>
                  </a:lnTo>
                  <a:lnTo>
                    <a:pt x="739" y="391"/>
                  </a:lnTo>
                  <a:lnTo>
                    <a:pt x="1215" y="546"/>
                  </a:lnTo>
                  <a:cubicBezTo>
                    <a:pt x="1232" y="550"/>
                    <a:pt x="1248" y="552"/>
                    <a:pt x="1264" y="552"/>
                  </a:cubicBezTo>
                  <a:cubicBezTo>
                    <a:pt x="1338" y="552"/>
                    <a:pt x="1400" y="508"/>
                    <a:pt x="1429" y="439"/>
                  </a:cubicBezTo>
                  <a:cubicBezTo>
                    <a:pt x="1453" y="344"/>
                    <a:pt x="1406" y="260"/>
                    <a:pt x="1322" y="225"/>
                  </a:cubicBezTo>
                  <a:lnTo>
                    <a:pt x="632" y="10"/>
                  </a:lnTo>
                  <a:cubicBezTo>
                    <a:pt x="621" y="3"/>
                    <a:pt x="609" y="0"/>
                    <a:pt x="5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5"/>
            <p:cNvSpPr/>
            <p:nvPr/>
          </p:nvSpPr>
          <p:spPr>
            <a:xfrm>
              <a:off x="1929271" y="3055987"/>
              <a:ext cx="38111" cy="47298"/>
            </a:xfrm>
            <a:custGeom>
              <a:rect b="b" l="l" r="r" t="t"/>
              <a:pathLst>
                <a:path extrusionOk="0" h="1493" w="1203">
                  <a:moveTo>
                    <a:pt x="881" y="374"/>
                  </a:moveTo>
                  <a:lnTo>
                    <a:pt x="881" y="945"/>
                  </a:lnTo>
                  <a:lnTo>
                    <a:pt x="345" y="1112"/>
                  </a:lnTo>
                  <a:lnTo>
                    <a:pt x="345" y="540"/>
                  </a:lnTo>
                  <a:lnTo>
                    <a:pt x="881" y="374"/>
                  </a:lnTo>
                  <a:close/>
                  <a:moveTo>
                    <a:pt x="1029" y="0"/>
                  </a:moveTo>
                  <a:cubicBezTo>
                    <a:pt x="1017" y="0"/>
                    <a:pt x="1003" y="2"/>
                    <a:pt x="988" y="5"/>
                  </a:cubicBezTo>
                  <a:lnTo>
                    <a:pt x="119" y="279"/>
                  </a:lnTo>
                  <a:cubicBezTo>
                    <a:pt x="60" y="290"/>
                    <a:pt x="0" y="362"/>
                    <a:pt x="0" y="421"/>
                  </a:cubicBezTo>
                  <a:lnTo>
                    <a:pt x="0" y="1326"/>
                  </a:lnTo>
                  <a:cubicBezTo>
                    <a:pt x="0" y="1374"/>
                    <a:pt x="24" y="1433"/>
                    <a:pt x="60" y="1469"/>
                  </a:cubicBezTo>
                  <a:cubicBezTo>
                    <a:pt x="83" y="1481"/>
                    <a:pt x="119" y="1493"/>
                    <a:pt x="155" y="1493"/>
                  </a:cubicBezTo>
                  <a:cubicBezTo>
                    <a:pt x="167" y="1493"/>
                    <a:pt x="179" y="1493"/>
                    <a:pt x="191" y="1481"/>
                  </a:cubicBezTo>
                  <a:lnTo>
                    <a:pt x="1060" y="1207"/>
                  </a:lnTo>
                  <a:cubicBezTo>
                    <a:pt x="1119" y="1195"/>
                    <a:pt x="1179" y="1124"/>
                    <a:pt x="1179" y="1064"/>
                  </a:cubicBezTo>
                  <a:lnTo>
                    <a:pt x="1179" y="159"/>
                  </a:lnTo>
                  <a:cubicBezTo>
                    <a:pt x="1203" y="112"/>
                    <a:pt x="1179" y="64"/>
                    <a:pt x="1131" y="40"/>
                  </a:cubicBezTo>
                  <a:cubicBezTo>
                    <a:pt x="1095" y="14"/>
                    <a:pt x="1066" y="0"/>
                    <a:pt x="102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6" name="Google Shape;316;p35"/>
          <p:cNvSpPr txBox="1"/>
          <p:nvPr>
            <p:ph idx="4294967295" type="subTitle"/>
          </p:nvPr>
        </p:nvSpPr>
        <p:spPr>
          <a:xfrm flipH="1">
            <a:off x="6968300" y="4083114"/>
            <a:ext cx="1455300" cy="314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100"/>
              <a:t>Step-by-step Playbook Response</a:t>
            </a:r>
            <a:endParaRPr sz="1100"/>
          </a:p>
        </p:txBody>
      </p:sp>
      <p:cxnSp>
        <p:nvCxnSpPr>
          <p:cNvPr id="317" name="Google Shape;317;p35"/>
          <p:cNvCxnSpPr/>
          <p:nvPr/>
        </p:nvCxnSpPr>
        <p:spPr>
          <a:xfrm rot="10800000">
            <a:off x="7698628" y="2805130"/>
            <a:ext cx="0" cy="390300"/>
          </a:xfrm>
          <a:prstGeom prst="straightConnector1">
            <a:avLst/>
          </a:prstGeom>
          <a:noFill/>
          <a:ln cap="flat" cmpd="sng" w="19050">
            <a:solidFill>
              <a:schemeClr val="accent4"/>
            </a:solidFill>
            <a:prstDash val="solid"/>
            <a:round/>
            <a:headEnd len="med" w="med" type="triangle"/>
            <a:tailEnd len="med" w="med" type="none"/>
          </a:ln>
        </p:spPr>
      </p:cxnSp>
      <p:sp>
        <p:nvSpPr>
          <p:cNvPr id="318" name="Google Shape;318;p35"/>
          <p:cNvSpPr txBox="1"/>
          <p:nvPr>
            <p:ph idx="4294967295" type="ctrTitle"/>
          </p:nvPr>
        </p:nvSpPr>
        <p:spPr>
          <a:xfrm>
            <a:off x="114300" y="204638"/>
            <a:ext cx="4141500" cy="64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rPr>
              <a:t>How Blumira Works</a:t>
            </a:r>
            <a:endParaRPr>
              <a:solidFill>
                <a:schemeClr val="accent1"/>
              </a:solidFill>
            </a:endParaRPr>
          </a:p>
        </p:txBody>
      </p:sp>
      <p:sp>
        <p:nvSpPr>
          <p:cNvPr id="319" name="Google Shape;319;p35"/>
          <p:cNvSpPr txBox="1"/>
          <p:nvPr/>
        </p:nvSpPr>
        <p:spPr>
          <a:xfrm>
            <a:off x="171450" y="1038225"/>
            <a:ext cx="2336700" cy="415500"/>
          </a:xfrm>
          <a:prstGeom prst="rect">
            <a:avLst/>
          </a:prstGeom>
          <a:noFill/>
          <a:ln>
            <a:noFill/>
          </a:ln>
        </p:spPr>
        <p:txBody>
          <a:bodyPr anchorCtr="0" anchor="t" bIns="91425" lIns="91425" spcFirstLastPara="1" rIns="91425" wrap="square" tIns="91425">
            <a:spAutoFit/>
          </a:bodyPr>
          <a:lstStyle/>
          <a:p>
            <a:pPr indent="-209550" lvl="0" marL="171450" rtl="0" algn="l">
              <a:spcBef>
                <a:spcPts val="0"/>
              </a:spcBef>
              <a:spcAft>
                <a:spcPts val="0"/>
              </a:spcAft>
              <a:buClr>
                <a:schemeClr val="accent4"/>
              </a:buClr>
              <a:buSzPts val="1500"/>
              <a:buFont typeface="Prompt"/>
              <a:buAutoNum type="arabicPeriod"/>
            </a:pPr>
            <a:r>
              <a:rPr b="1" lang="en" sz="1500">
                <a:solidFill>
                  <a:schemeClr val="accent4"/>
                </a:solidFill>
                <a:latin typeface="Prompt"/>
                <a:ea typeface="Prompt"/>
                <a:cs typeface="Prompt"/>
                <a:sym typeface="Prompt"/>
              </a:rPr>
              <a:t>Send logs to Blumira</a:t>
            </a:r>
            <a:endParaRPr b="1" sz="1500">
              <a:solidFill>
                <a:schemeClr val="accent4"/>
              </a:solidFill>
              <a:latin typeface="Prompt"/>
              <a:ea typeface="Prompt"/>
              <a:cs typeface="Prompt"/>
              <a:sym typeface="Prompt"/>
            </a:endParaRPr>
          </a:p>
        </p:txBody>
      </p:sp>
      <p:sp>
        <p:nvSpPr>
          <p:cNvPr id="320" name="Google Shape;320;p35"/>
          <p:cNvSpPr txBox="1"/>
          <p:nvPr/>
        </p:nvSpPr>
        <p:spPr>
          <a:xfrm>
            <a:off x="3569588" y="1038225"/>
            <a:ext cx="2391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accent4"/>
                </a:solidFill>
                <a:latin typeface="Prompt"/>
                <a:ea typeface="Prompt"/>
                <a:cs typeface="Prompt"/>
                <a:sym typeface="Prompt"/>
              </a:rPr>
              <a:t>2. Analysis, Detections</a:t>
            </a:r>
            <a:endParaRPr b="1" sz="1500">
              <a:solidFill>
                <a:schemeClr val="accent4"/>
              </a:solidFill>
              <a:latin typeface="Prompt"/>
              <a:ea typeface="Prompt"/>
              <a:cs typeface="Prompt"/>
              <a:sym typeface="Prompt"/>
            </a:endParaRPr>
          </a:p>
        </p:txBody>
      </p:sp>
      <p:sp>
        <p:nvSpPr>
          <p:cNvPr id="321" name="Google Shape;321;p35"/>
          <p:cNvSpPr txBox="1"/>
          <p:nvPr/>
        </p:nvSpPr>
        <p:spPr>
          <a:xfrm>
            <a:off x="4038300" y="3004100"/>
            <a:ext cx="137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4"/>
                </a:solidFill>
                <a:latin typeface="Prompt"/>
                <a:ea typeface="Prompt"/>
                <a:cs typeface="Prompt"/>
                <a:sym typeface="Prompt"/>
              </a:rPr>
              <a:t>SecOps Team</a:t>
            </a:r>
            <a:endParaRPr>
              <a:solidFill>
                <a:schemeClr val="accent4"/>
              </a:solidFill>
              <a:latin typeface="Prompt"/>
              <a:ea typeface="Prompt"/>
              <a:cs typeface="Prompt"/>
              <a:sym typeface="Prompt"/>
            </a:endParaRPr>
          </a:p>
        </p:txBody>
      </p:sp>
      <p:sp>
        <p:nvSpPr>
          <p:cNvPr id="322" name="Google Shape;322;p35"/>
          <p:cNvSpPr txBox="1"/>
          <p:nvPr/>
        </p:nvSpPr>
        <p:spPr>
          <a:xfrm>
            <a:off x="6653275" y="1038225"/>
            <a:ext cx="20907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accent4"/>
                </a:solidFill>
                <a:latin typeface="Prompt"/>
                <a:ea typeface="Prompt"/>
                <a:cs typeface="Prompt"/>
                <a:sym typeface="Prompt"/>
              </a:rPr>
              <a:t>3. Guided Response</a:t>
            </a:r>
            <a:endParaRPr b="1" sz="1500">
              <a:solidFill>
                <a:schemeClr val="accent4"/>
              </a:solidFill>
              <a:latin typeface="Prompt"/>
              <a:ea typeface="Prompt"/>
              <a:cs typeface="Prompt"/>
              <a:sym typeface="Prompt"/>
            </a:endParaRPr>
          </a:p>
        </p:txBody>
      </p:sp>
      <p:cxnSp>
        <p:nvCxnSpPr>
          <p:cNvPr id="323" name="Google Shape;323;p35"/>
          <p:cNvCxnSpPr/>
          <p:nvPr/>
        </p:nvCxnSpPr>
        <p:spPr>
          <a:xfrm rot="10800000">
            <a:off x="5664375" y="2607975"/>
            <a:ext cx="1184100" cy="11400"/>
          </a:xfrm>
          <a:prstGeom prst="straightConnector1">
            <a:avLst/>
          </a:prstGeom>
          <a:noFill/>
          <a:ln cap="flat" cmpd="sng" w="19050">
            <a:solidFill>
              <a:schemeClr val="accent4"/>
            </a:solidFill>
            <a:prstDash val="solid"/>
            <a:round/>
            <a:headEnd len="med" w="med" type="triangle"/>
            <a:tailEnd len="med" w="med" type="none"/>
          </a:ln>
        </p:spPr>
      </p:cxnSp>
      <p:cxnSp>
        <p:nvCxnSpPr>
          <p:cNvPr id="324" name="Google Shape;324;p35"/>
          <p:cNvCxnSpPr>
            <a:endCxn id="272" idx="3"/>
          </p:cNvCxnSpPr>
          <p:nvPr/>
        </p:nvCxnSpPr>
        <p:spPr>
          <a:xfrm flipH="1">
            <a:off x="2486400" y="2725928"/>
            <a:ext cx="1257600" cy="434100"/>
          </a:xfrm>
          <a:prstGeom prst="straightConnector1">
            <a:avLst/>
          </a:prstGeom>
          <a:noFill/>
          <a:ln cap="flat" cmpd="sng" w="19050">
            <a:solidFill>
              <a:schemeClr val="accent4"/>
            </a:solidFill>
            <a:prstDash val="solid"/>
            <a:round/>
            <a:headEnd len="med" w="med" type="triangle"/>
            <a:tailEnd len="med" w="med" type="none"/>
          </a:ln>
        </p:spPr>
      </p:cxnSp>
      <p:cxnSp>
        <p:nvCxnSpPr>
          <p:cNvPr id="325" name="Google Shape;325;p35"/>
          <p:cNvCxnSpPr>
            <a:endCxn id="273" idx="3"/>
          </p:cNvCxnSpPr>
          <p:nvPr/>
        </p:nvCxnSpPr>
        <p:spPr>
          <a:xfrm flipH="1">
            <a:off x="2486250" y="2946800"/>
            <a:ext cx="1380600" cy="1522500"/>
          </a:xfrm>
          <a:prstGeom prst="straightConnector1">
            <a:avLst/>
          </a:prstGeom>
          <a:noFill/>
          <a:ln cap="flat" cmpd="sng" w="19050">
            <a:solidFill>
              <a:schemeClr val="accent4"/>
            </a:solidFill>
            <a:prstDash val="solid"/>
            <a:round/>
            <a:headEnd len="med" w="med" type="triangle"/>
            <a:tailEnd len="med" w="med" type="none"/>
          </a:ln>
        </p:spPr>
      </p:cxnSp>
      <p:cxnSp>
        <p:nvCxnSpPr>
          <p:cNvPr id="326" name="Google Shape;326;p35"/>
          <p:cNvCxnSpPr>
            <a:endCxn id="271" idx="3"/>
          </p:cNvCxnSpPr>
          <p:nvPr/>
        </p:nvCxnSpPr>
        <p:spPr>
          <a:xfrm rot="10800000">
            <a:off x="2486475" y="1950988"/>
            <a:ext cx="1282200" cy="418800"/>
          </a:xfrm>
          <a:prstGeom prst="straightConnector1">
            <a:avLst/>
          </a:prstGeom>
          <a:noFill/>
          <a:ln cap="flat" cmpd="sng" w="19050">
            <a:solidFill>
              <a:schemeClr val="accent4"/>
            </a:solidFill>
            <a:prstDash val="solid"/>
            <a:round/>
            <a:headEnd len="med" w="med" type="triangle"/>
            <a:tailEnd len="med" w="med" type="none"/>
          </a:ln>
        </p:spPr>
      </p:cxnSp>
      <p:sp>
        <p:nvSpPr>
          <p:cNvPr id="327" name="Google Shape;327;p35"/>
          <p:cNvSpPr txBox="1"/>
          <p:nvPr/>
        </p:nvSpPr>
        <p:spPr>
          <a:xfrm>
            <a:off x="492750" y="2462628"/>
            <a:ext cx="1993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4"/>
                </a:solidFill>
                <a:latin typeface="Prompt"/>
                <a:ea typeface="Prompt"/>
                <a:cs typeface="Prompt"/>
                <a:sym typeface="Prompt"/>
              </a:rPr>
              <a:t>Cloud Connectors</a:t>
            </a:r>
            <a:endParaRPr>
              <a:solidFill>
                <a:schemeClr val="accent4"/>
              </a:solidFill>
              <a:latin typeface="Prompt"/>
              <a:ea typeface="Prompt"/>
              <a:cs typeface="Prompt"/>
              <a:sym typeface="Prompt"/>
            </a:endParaRPr>
          </a:p>
        </p:txBody>
      </p:sp>
      <p:sp>
        <p:nvSpPr>
          <p:cNvPr id="328" name="Google Shape;328;p35"/>
          <p:cNvSpPr txBox="1"/>
          <p:nvPr/>
        </p:nvSpPr>
        <p:spPr>
          <a:xfrm>
            <a:off x="492600" y="3965000"/>
            <a:ext cx="1993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4"/>
                </a:solidFill>
                <a:latin typeface="Prompt"/>
                <a:ea typeface="Prompt"/>
                <a:cs typeface="Prompt"/>
                <a:sym typeface="Prompt"/>
              </a:rPr>
              <a:t>Blumira Sensor (VM)</a:t>
            </a:r>
            <a:endParaRPr>
              <a:solidFill>
                <a:schemeClr val="accent4"/>
              </a:solidFill>
              <a:latin typeface="Prompt"/>
              <a:ea typeface="Prompt"/>
              <a:cs typeface="Prompt"/>
              <a:sym typeface="Prompt"/>
            </a:endParaRPr>
          </a:p>
        </p:txBody>
      </p:sp>
      <p:pic>
        <p:nvPicPr>
          <p:cNvPr id="329" name="Google Shape;329;p35"/>
          <p:cNvPicPr preferRelativeResize="0"/>
          <p:nvPr/>
        </p:nvPicPr>
        <p:blipFill>
          <a:blip r:embed="rId4">
            <a:alphaModFix/>
          </a:blip>
          <a:stretch>
            <a:fillRect/>
          </a:stretch>
        </p:blipFill>
        <p:spPr>
          <a:xfrm>
            <a:off x="1557872" y="2890142"/>
            <a:ext cx="694944" cy="307761"/>
          </a:xfrm>
          <a:prstGeom prst="rect">
            <a:avLst/>
          </a:prstGeom>
          <a:noFill/>
          <a:ln>
            <a:noFill/>
          </a:ln>
        </p:spPr>
      </p:pic>
      <p:pic>
        <p:nvPicPr>
          <p:cNvPr id="330" name="Google Shape;330;p35"/>
          <p:cNvPicPr preferRelativeResize="0"/>
          <p:nvPr/>
        </p:nvPicPr>
        <p:blipFill>
          <a:blip r:embed="rId5">
            <a:alphaModFix/>
          </a:blip>
          <a:stretch>
            <a:fillRect/>
          </a:stretch>
        </p:blipFill>
        <p:spPr>
          <a:xfrm>
            <a:off x="409775" y="2786628"/>
            <a:ext cx="914401" cy="514806"/>
          </a:xfrm>
          <a:prstGeom prst="rect">
            <a:avLst/>
          </a:prstGeom>
          <a:noFill/>
          <a:ln>
            <a:noFill/>
          </a:ln>
        </p:spPr>
      </p:pic>
      <p:pic>
        <p:nvPicPr>
          <p:cNvPr id="331" name="Google Shape;331;p35"/>
          <p:cNvPicPr preferRelativeResize="0"/>
          <p:nvPr/>
        </p:nvPicPr>
        <p:blipFill>
          <a:blip r:embed="rId6">
            <a:alphaModFix/>
          </a:blip>
          <a:stretch>
            <a:fillRect/>
          </a:stretch>
        </p:blipFill>
        <p:spPr>
          <a:xfrm>
            <a:off x="409779" y="3278703"/>
            <a:ext cx="914399" cy="154004"/>
          </a:xfrm>
          <a:prstGeom prst="rect">
            <a:avLst/>
          </a:prstGeom>
          <a:noFill/>
          <a:ln>
            <a:noFill/>
          </a:ln>
        </p:spPr>
      </p:pic>
      <p:pic>
        <p:nvPicPr>
          <p:cNvPr id="332" name="Google Shape;332;p35"/>
          <p:cNvPicPr preferRelativeResize="0"/>
          <p:nvPr/>
        </p:nvPicPr>
        <p:blipFill>
          <a:blip r:embed="rId7">
            <a:alphaModFix/>
          </a:blip>
          <a:stretch>
            <a:fillRect/>
          </a:stretch>
        </p:blipFill>
        <p:spPr>
          <a:xfrm>
            <a:off x="1404909" y="3278703"/>
            <a:ext cx="904582" cy="154000"/>
          </a:xfrm>
          <a:prstGeom prst="rect">
            <a:avLst/>
          </a:prstGeom>
          <a:noFill/>
          <a:ln>
            <a:noFill/>
          </a:ln>
        </p:spPr>
      </p:pic>
      <p:pic>
        <p:nvPicPr>
          <p:cNvPr id="333" name="Google Shape;333;p35"/>
          <p:cNvPicPr preferRelativeResize="0"/>
          <p:nvPr/>
        </p:nvPicPr>
        <p:blipFill rotWithShape="1">
          <a:blip r:embed="rId8">
            <a:alphaModFix/>
          </a:blip>
          <a:srcRect b="37744" l="5416" r="5639" t="40771"/>
          <a:stretch/>
        </p:blipFill>
        <p:spPr>
          <a:xfrm>
            <a:off x="409775" y="3534825"/>
            <a:ext cx="1857000" cy="321441"/>
          </a:xfrm>
          <a:prstGeom prst="rect">
            <a:avLst/>
          </a:prstGeom>
          <a:noFill/>
          <a:ln>
            <a:noFill/>
          </a:ln>
        </p:spPr>
      </p:pic>
      <p:pic>
        <p:nvPicPr>
          <p:cNvPr id="334" name="Google Shape;334;p35"/>
          <p:cNvPicPr preferRelativeResize="0"/>
          <p:nvPr/>
        </p:nvPicPr>
        <p:blipFill rotWithShape="1">
          <a:blip r:embed="rId9">
            <a:alphaModFix/>
          </a:blip>
          <a:srcRect b="30575" l="3668" r="3687" t="30925"/>
          <a:stretch/>
        </p:blipFill>
        <p:spPr>
          <a:xfrm>
            <a:off x="519680" y="4284093"/>
            <a:ext cx="777240" cy="320613"/>
          </a:xfrm>
          <a:prstGeom prst="rect">
            <a:avLst/>
          </a:prstGeom>
          <a:noFill/>
          <a:ln>
            <a:noFill/>
          </a:ln>
        </p:spPr>
      </p:pic>
      <p:pic>
        <p:nvPicPr>
          <p:cNvPr id="335" name="Google Shape;335;p35"/>
          <p:cNvPicPr preferRelativeResize="0"/>
          <p:nvPr/>
        </p:nvPicPr>
        <p:blipFill>
          <a:blip r:embed="rId10">
            <a:alphaModFix/>
          </a:blip>
          <a:stretch>
            <a:fillRect/>
          </a:stretch>
        </p:blipFill>
        <p:spPr>
          <a:xfrm>
            <a:off x="808850" y="4547153"/>
            <a:ext cx="390825" cy="381054"/>
          </a:xfrm>
          <a:prstGeom prst="rect">
            <a:avLst/>
          </a:prstGeom>
          <a:noFill/>
          <a:ln>
            <a:noFill/>
          </a:ln>
        </p:spPr>
      </p:pic>
      <p:sp>
        <p:nvSpPr>
          <p:cNvPr id="336" name="Google Shape;336;p35"/>
          <p:cNvSpPr/>
          <p:nvPr/>
        </p:nvSpPr>
        <p:spPr>
          <a:xfrm>
            <a:off x="190645" y="2516591"/>
            <a:ext cx="329185" cy="292273"/>
          </a:xfrm>
          <a:custGeom>
            <a:rect b="b" l="l" r="r" t="t"/>
            <a:pathLst>
              <a:path extrusionOk="0" h="9204" w="11514">
                <a:moveTo>
                  <a:pt x="3727" y="0"/>
                </a:moveTo>
                <a:cubicBezTo>
                  <a:pt x="3156" y="0"/>
                  <a:pt x="2668" y="346"/>
                  <a:pt x="2477" y="870"/>
                </a:cubicBezTo>
                <a:lnTo>
                  <a:pt x="2382" y="870"/>
                </a:lnTo>
                <a:cubicBezTo>
                  <a:pt x="2144" y="870"/>
                  <a:pt x="1906" y="965"/>
                  <a:pt x="1751" y="1143"/>
                </a:cubicBezTo>
                <a:cubicBezTo>
                  <a:pt x="1703" y="1143"/>
                  <a:pt x="1656" y="1131"/>
                  <a:pt x="1608" y="1131"/>
                </a:cubicBezTo>
                <a:cubicBezTo>
                  <a:pt x="1036" y="1131"/>
                  <a:pt x="560" y="1608"/>
                  <a:pt x="560" y="2191"/>
                </a:cubicBezTo>
                <a:cubicBezTo>
                  <a:pt x="560" y="2775"/>
                  <a:pt x="1036" y="3251"/>
                  <a:pt x="1608" y="3251"/>
                </a:cubicBezTo>
                <a:lnTo>
                  <a:pt x="3001" y="3251"/>
                </a:lnTo>
                <a:cubicBezTo>
                  <a:pt x="3096" y="3251"/>
                  <a:pt x="3191" y="3156"/>
                  <a:pt x="3191" y="3048"/>
                </a:cubicBezTo>
                <a:cubicBezTo>
                  <a:pt x="3191" y="2953"/>
                  <a:pt x="3096" y="2858"/>
                  <a:pt x="3001" y="2858"/>
                </a:cubicBezTo>
                <a:lnTo>
                  <a:pt x="1608" y="2858"/>
                </a:lnTo>
                <a:cubicBezTo>
                  <a:pt x="1239" y="2858"/>
                  <a:pt x="941" y="2560"/>
                  <a:pt x="941" y="2191"/>
                </a:cubicBezTo>
                <a:cubicBezTo>
                  <a:pt x="941" y="1822"/>
                  <a:pt x="1239" y="1524"/>
                  <a:pt x="1608" y="1524"/>
                </a:cubicBezTo>
                <a:cubicBezTo>
                  <a:pt x="1667" y="1524"/>
                  <a:pt x="1727" y="1524"/>
                  <a:pt x="1775" y="1536"/>
                </a:cubicBezTo>
                <a:cubicBezTo>
                  <a:pt x="1788" y="1538"/>
                  <a:pt x="1802" y="1539"/>
                  <a:pt x="1816" y="1539"/>
                </a:cubicBezTo>
                <a:cubicBezTo>
                  <a:pt x="1885" y="1539"/>
                  <a:pt x="1949" y="1514"/>
                  <a:pt x="1989" y="1465"/>
                </a:cubicBezTo>
                <a:cubicBezTo>
                  <a:pt x="2072" y="1322"/>
                  <a:pt x="2227" y="1251"/>
                  <a:pt x="2394" y="1251"/>
                </a:cubicBezTo>
                <a:cubicBezTo>
                  <a:pt x="2453" y="1251"/>
                  <a:pt x="2489" y="1262"/>
                  <a:pt x="2548" y="1286"/>
                </a:cubicBezTo>
                <a:cubicBezTo>
                  <a:pt x="2566" y="1291"/>
                  <a:pt x="2585" y="1293"/>
                  <a:pt x="2604" y="1293"/>
                </a:cubicBezTo>
                <a:cubicBezTo>
                  <a:pt x="2638" y="1293"/>
                  <a:pt x="2673" y="1285"/>
                  <a:pt x="2703" y="1262"/>
                </a:cubicBezTo>
                <a:cubicBezTo>
                  <a:pt x="2751" y="1239"/>
                  <a:pt x="2775" y="1191"/>
                  <a:pt x="2787" y="1143"/>
                </a:cubicBezTo>
                <a:cubicBezTo>
                  <a:pt x="2894" y="715"/>
                  <a:pt x="3263" y="405"/>
                  <a:pt x="3715" y="405"/>
                </a:cubicBezTo>
                <a:cubicBezTo>
                  <a:pt x="4239" y="405"/>
                  <a:pt x="4668" y="834"/>
                  <a:pt x="4668" y="1358"/>
                </a:cubicBezTo>
                <a:lnTo>
                  <a:pt x="4668" y="1382"/>
                </a:lnTo>
                <a:lnTo>
                  <a:pt x="4668" y="1405"/>
                </a:lnTo>
                <a:cubicBezTo>
                  <a:pt x="4668" y="1465"/>
                  <a:pt x="4692" y="1524"/>
                  <a:pt x="4739" y="1560"/>
                </a:cubicBezTo>
                <a:cubicBezTo>
                  <a:pt x="4771" y="1592"/>
                  <a:pt x="4813" y="1602"/>
                  <a:pt x="4856" y="1602"/>
                </a:cubicBezTo>
                <a:cubicBezTo>
                  <a:pt x="4877" y="1602"/>
                  <a:pt x="4898" y="1600"/>
                  <a:pt x="4918" y="1596"/>
                </a:cubicBezTo>
                <a:cubicBezTo>
                  <a:pt x="4977" y="1584"/>
                  <a:pt x="5049" y="1560"/>
                  <a:pt x="5108" y="1560"/>
                </a:cubicBezTo>
                <a:cubicBezTo>
                  <a:pt x="5311" y="1560"/>
                  <a:pt x="5489" y="1655"/>
                  <a:pt x="5620" y="1786"/>
                </a:cubicBezTo>
                <a:cubicBezTo>
                  <a:pt x="5620" y="1786"/>
                  <a:pt x="5608" y="1786"/>
                  <a:pt x="5608" y="1798"/>
                </a:cubicBezTo>
                <a:cubicBezTo>
                  <a:pt x="5585" y="1798"/>
                  <a:pt x="5573" y="1822"/>
                  <a:pt x="5573" y="1822"/>
                </a:cubicBezTo>
                <a:cubicBezTo>
                  <a:pt x="5561" y="1834"/>
                  <a:pt x="5525" y="1834"/>
                  <a:pt x="5513" y="1846"/>
                </a:cubicBezTo>
                <a:cubicBezTo>
                  <a:pt x="5477" y="1858"/>
                  <a:pt x="5466" y="1858"/>
                  <a:pt x="5454" y="1882"/>
                </a:cubicBezTo>
                <a:cubicBezTo>
                  <a:pt x="5442" y="1882"/>
                  <a:pt x="5442" y="1882"/>
                  <a:pt x="5430" y="1893"/>
                </a:cubicBezTo>
                <a:cubicBezTo>
                  <a:pt x="5239" y="1989"/>
                  <a:pt x="5085" y="2084"/>
                  <a:pt x="4930" y="2203"/>
                </a:cubicBezTo>
                <a:cubicBezTo>
                  <a:pt x="4727" y="2370"/>
                  <a:pt x="4549" y="2584"/>
                  <a:pt x="4394" y="2786"/>
                </a:cubicBezTo>
                <a:cubicBezTo>
                  <a:pt x="4394" y="2798"/>
                  <a:pt x="4382" y="2798"/>
                  <a:pt x="4382" y="2822"/>
                </a:cubicBezTo>
                <a:cubicBezTo>
                  <a:pt x="4370" y="2834"/>
                  <a:pt x="4346" y="2858"/>
                  <a:pt x="4346" y="2882"/>
                </a:cubicBezTo>
                <a:cubicBezTo>
                  <a:pt x="4346" y="2882"/>
                  <a:pt x="4346" y="2894"/>
                  <a:pt x="4334" y="2894"/>
                </a:cubicBezTo>
                <a:lnTo>
                  <a:pt x="3584" y="2894"/>
                </a:lnTo>
                <a:cubicBezTo>
                  <a:pt x="3477" y="2894"/>
                  <a:pt x="3382" y="2977"/>
                  <a:pt x="3382" y="3084"/>
                </a:cubicBezTo>
                <a:cubicBezTo>
                  <a:pt x="3382" y="3191"/>
                  <a:pt x="3477" y="3275"/>
                  <a:pt x="3584" y="3275"/>
                </a:cubicBezTo>
                <a:lnTo>
                  <a:pt x="4096" y="3275"/>
                </a:lnTo>
                <a:cubicBezTo>
                  <a:pt x="4072" y="3334"/>
                  <a:pt x="4061" y="3406"/>
                  <a:pt x="4025" y="3465"/>
                </a:cubicBezTo>
                <a:cubicBezTo>
                  <a:pt x="3918" y="3453"/>
                  <a:pt x="3822" y="3441"/>
                  <a:pt x="3691" y="3441"/>
                </a:cubicBezTo>
                <a:cubicBezTo>
                  <a:pt x="3203" y="3441"/>
                  <a:pt x="2727" y="3668"/>
                  <a:pt x="2418" y="4049"/>
                </a:cubicBezTo>
                <a:cubicBezTo>
                  <a:pt x="2298" y="4025"/>
                  <a:pt x="2167" y="4025"/>
                  <a:pt x="2025" y="4025"/>
                </a:cubicBezTo>
                <a:cubicBezTo>
                  <a:pt x="917" y="4025"/>
                  <a:pt x="1" y="4930"/>
                  <a:pt x="1" y="6049"/>
                </a:cubicBezTo>
                <a:cubicBezTo>
                  <a:pt x="1" y="7156"/>
                  <a:pt x="917" y="8073"/>
                  <a:pt x="2025" y="8073"/>
                </a:cubicBezTo>
                <a:lnTo>
                  <a:pt x="3858" y="8073"/>
                </a:lnTo>
                <a:cubicBezTo>
                  <a:pt x="3953" y="8704"/>
                  <a:pt x="4501" y="9204"/>
                  <a:pt x="5168" y="9204"/>
                </a:cubicBezTo>
                <a:lnTo>
                  <a:pt x="8549" y="9204"/>
                </a:lnTo>
                <a:cubicBezTo>
                  <a:pt x="8656" y="9204"/>
                  <a:pt x="8740" y="9109"/>
                  <a:pt x="8740" y="9002"/>
                </a:cubicBezTo>
                <a:cubicBezTo>
                  <a:pt x="8740" y="8906"/>
                  <a:pt x="8656" y="8811"/>
                  <a:pt x="8549" y="8811"/>
                </a:cubicBezTo>
                <a:lnTo>
                  <a:pt x="5168" y="8811"/>
                </a:lnTo>
                <a:cubicBezTo>
                  <a:pt x="4644" y="8811"/>
                  <a:pt x="4227" y="8394"/>
                  <a:pt x="4227" y="7882"/>
                </a:cubicBezTo>
                <a:lnTo>
                  <a:pt x="4227" y="7859"/>
                </a:lnTo>
                <a:lnTo>
                  <a:pt x="4227" y="7835"/>
                </a:lnTo>
                <a:lnTo>
                  <a:pt x="4227" y="7811"/>
                </a:lnTo>
                <a:lnTo>
                  <a:pt x="4227" y="7775"/>
                </a:lnTo>
                <a:cubicBezTo>
                  <a:pt x="4287" y="7311"/>
                  <a:pt x="4680" y="6942"/>
                  <a:pt x="5168" y="6942"/>
                </a:cubicBezTo>
                <a:cubicBezTo>
                  <a:pt x="5263" y="6942"/>
                  <a:pt x="5358" y="6954"/>
                  <a:pt x="5454" y="6977"/>
                </a:cubicBezTo>
                <a:cubicBezTo>
                  <a:pt x="5471" y="6984"/>
                  <a:pt x="5488" y="6987"/>
                  <a:pt x="5506" y="6987"/>
                </a:cubicBezTo>
                <a:cubicBezTo>
                  <a:pt x="5548" y="6987"/>
                  <a:pt x="5590" y="6970"/>
                  <a:pt x="5632" y="6954"/>
                </a:cubicBezTo>
                <a:cubicBezTo>
                  <a:pt x="5680" y="6906"/>
                  <a:pt x="5704" y="6846"/>
                  <a:pt x="5704" y="6787"/>
                </a:cubicBezTo>
                <a:lnTo>
                  <a:pt x="5704" y="6775"/>
                </a:lnTo>
                <a:lnTo>
                  <a:pt x="5704" y="6739"/>
                </a:lnTo>
                <a:cubicBezTo>
                  <a:pt x="5704" y="6013"/>
                  <a:pt x="6299" y="5418"/>
                  <a:pt x="7025" y="5418"/>
                </a:cubicBezTo>
                <a:cubicBezTo>
                  <a:pt x="7644" y="5418"/>
                  <a:pt x="8192" y="5846"/>
                  <a:pt x="8323" y="6442"/>
                </a:cubicBezTo>
                <a:cubicBezTo>
                  <a:pt x="8335" y="6501"/>
                  <a:pt x="8371" y="6549"/>
                  <a:pt x="8418" y="6561"/>
                </a:cubicBezTo>
                <a:cubicBezTo>
                  <a:pt x="8441" y="6583"/>
                  <a:pt x="8473" y="6592"/>
                  <a:pt x="8506" y="6592"/>
                </a:cubicBezTo>
                <a:cubicBezTo>
                  <a:pt x="8525" y="6592"/>
                  <a:pt x="8544" y="6589"/>
                  <a:pt x="8561" y="6585"/>
                </a:cubicBezTo>
                <a:cubicBezTo>
                  <a:pt x="8633" y="6549"/>
                  <a:pt x="8716" y="6549"/>
                  <a:pt x="8787" y="6549"/>
                </a:cubicBezTo>
                <a:cubicBezTo>
                  <a:pt x="9025" y="6549"/>
                  <a:pt x="9252" y="6668"/>
                  <a:pt x="9383" y="6858"/>
                </a:cubicBezTo>
                <a:cubicBezTo>
                  <a:pt x="9422" y="6907"/>
                  <a:pt x="9485" y="6948"/>
                  <a:pt x="9546" y="6948"/>
                </a:cubicBezTo>
                <a:cubicBezTo>
                  <a:pt x="9559" y="6948"/>
                  <a:pt x="9572" y="6946"/>
                  <a:pt x="9585" y="6942"/>
                </a:cubicBezTo>
                <a:cubicBezTo>
                  <a:pt x="9668" y="6918"/>
                  <a:pt x="9752" y="6906"/>
                  <a:pt x="9823" y="6906"/>
                </a:cubicBezTo>
                <a:lnTo>
                  <a:pt x="9978" y="6906"/>
                </a:lnTo>
                <a:cubicBezTo>
                  <a:pt x="10216" y="6954"/>
                  <a:pt x="10442" y="7085"/>
                  <a:pt x="10573" y="7275"/>
                </a:cubicBezTo>
                <a:cubicBezTo>
                  <a:pt x="10692" y="7442"/>
                  <a:pt x="10764" y="7632"/>
                  <a:pt x="10764" y="7847"/>
                </a:cubicBezTo>
                <a:cubicBezTo>
                  <a:pt x="10764" y="8370"/>
                  <a:pt x="10335" y="8799"/>
                  <a:pt x="9811" y="8799"/>
                </a:cubicBezTo>
                <a:lnTo>
                  <a:pt x="9156" y="8799"/>
                </a:lnTo>
                <a:cubicBezTo>
                  <a:pt x="9049" y="8799"/>
                  <a:pt x="8966" y="8882"/>
                  <a:pt x="8966" y="8990"/>
                </a:cubicBezTo>
                <a:cubicBezTo>
                  <a:pt x="8966" y="9097"/>
                  <a:pt x="9061" y="9180"/>
                  <a:pt x="9156" y="9180"/>
                </a:cubicBezTo>
                <a:lnTo>
                  <a:pt x="9811" y="9180"/>
                </a:lnTo>
                <a:cubicBezTo>
                  <a:pt x="10561" y="9180"/>
                  <a:pt x="11157" y="8585"/>
                  <a:pt x="11157" y="7847"/>
                </a:cubicBezTo>
                <a:cubicBezTo>
                  <a:pt x="11157" y="7632"/>
                  <a:pt x="11109" y="7454"/>
                  <a:pt x="11038" y="7275"/>
                </a:cubicBezTo>
                <a:cubicBezTo>
                  <a:pt x="11347" y="6882"/>
                  <a:pt x="11514" y="6454"/>
                  <a:pt x="11514" y="6001"/>
                </a:cubicBezTo>
                <a:cubicBezTo>
                  <a:pt x="11514" y="4906"/>
                  <a:pt x="10621" y="4013"/>
                  <a:pt x="9514" y="4013"/>
                </a:cubicBezTo>
                <a:cubicBezTo>
                  <a:pt x="9395" y="4013"/>
                  <a:pt x="9276" y="4025"/>
                  <a:pt x="9156" y="4037"/>
                </a:cubicBezTo>
                <a:cubicBezTo>
                  <a:pt x="9133" y="3668"/>
                  <a:pt x="9037" y="3310"/>
                  <a:pt x="8859" y="2977"/>
                </a:cubicBezTo>
                <a:cubicBezTo>
                  <a:pt x="8834" y="2919"/>
                  <a:pt x="8770" y="2879"/>
                  <a:pt x="8697" y="2879"/>
                </a:cubicBezTo>
                <a:cubicBezTo>
                  <a:pt x="8664" y="2879"/>
                  <a:pt x="8630" y="2887"/>
                  <a:pt x="8597" y="2906"/>
                </a:cubicBezTo>
                <a:cubicBezTo>
                  <a:pt x="8502" y="2953"/>
                  <a:pt x="8466" y="3072"/>
                  <a:pt x="8525" y="3179"/>
                </a:cubicBezTo>
                <a:cubicBezTo>
                  <a:pt x="8680" y="3489"/>
                  <a:pt x="8775" y="3858"/>
                  <a:pt x="8775" y="4215"/>
                </a:cubicBezTo>
                <a:lnTo>
                  <a:pt x="8775" y="4275"/>
                </a:lnTo>
                <a:lnTo>
                  <a:pt x="8775" y="4287"/>
                </a:lnTo>
                <a:cubicBezTo>
                  <a:pt x="8775" y="4346"/>
                  <a:pt x="8799" y="4406"/>
                  <a:pt x="8847" y="4453"/>
                </a:cubicBezTo>
                <a:cubicBezTo>
                  <a:pt x="8879" y="4485"/>
                  <a:pt x="8921" y="4496"/>
                  <a:pt x="8963" y="4496"/>
                </a:cubicBezTo>
                <a:cubicBezTo>
                  <a:pt x="8984" y="4496"/>
                  <a:pt x="9006" y="4493"/>
                  <a:pt x="9025" y="4489"/>
                </a:cubicBezTo>
                <a:cubicBezTo>
                  <a:pt x="9180" y="4441"/>
                  <a:pt x="9335" y="4406"/>
                  <a:pt x="9502" y="4406"/>
                </a:cubicBezTo>
                <a:cubicBezTo>
                  <a:pt x="10395" y="4406"/>
                  <a:pt x="11109" y="5144"/>
                  <a:pt x="11109" y="6013"/>
                </a:cubicBezTo>
                <a:cubicBezTo>
                  <a:pt x="11109" y="6346"/>
                  <a:pt x="11026" y="6644"/>
                  <a:pt x="10847" y="6906"/>
                </a:cubicBezTo>
                <a:lnTo>
                  <a:pt x="10823" y="6894"/>
                </a:lnTo>
                <a:lnTo>
                  <a:pt x="10800" y="6858"/>
                </a:lnTo>
                <a:lnTo>
                  <a:pt x="10788" y="6846"/>
                </a:lnTo>
                <a:lnTo>
                  <a:pt x="10752" y="6823"/>
                </a:lnTo>
                <a:cubicBezTo>
                  <a:pt x="10514" y="6608"/>
                  <a:pt x="10204" y="6489"/>
                  <a:pt x="9871" y="6489"/>
                </a:cubicBezTo>
                <a:cubicBezTo>
                  <a:pt x="9799" y="6489"/>
                  <a:pt x="9740" y="6489"/>
                  <a:pt x="9668" y="6501"/>
                </a:cubicBezTo>
                <a:cubicBezTo>
                  <a:pt x="9454" y="6263"/>
                  <a:pt x="9156" y="6132"/>
                  <a:pt x="8835" y="6132"/>
                </a:cubicBezTo>
                <a:cubicBezTo>
                  <a:pt x="8787" y="6132"/>
                  <a:pt x="8728" y="6132"/>
                  <a:pt x="8680" y="6144"/>
                </a:cubicBezTo>
                <a:cubicBezTo>
                  <a:pt x="8585" y="5846"/>
                  <a:pt x="8383" y="5584"/>
                  <a:pt x="8144" y="5370"/>
                </a:cubicBezTo>
                <a:cubicBezTo>
                  <a:pt x="7847" y="5120"/>
                  <a:pt x="7466" y="4989"/>
                  <a:pt x="7073" y="4989"/>
                </a:cubicBezTo>
                <a:cubicBezTo>
                  <a:pt x="6204" y="4989"/>
                  <a:pt x="5466" y="5656"/>
                  <a:pt x="5382" y="6525"/>
                </a:cubicBezTo>
                <a:cubicBezTo>
                  <a:pt x="5335" y="6525"/>
                  <a:pt x="5275" y="6501"/>
                  <a:pt x="5227" y="6501"/>
                </a:cubicBezTo>
                <a:lnTo>
                  <a:pt x="4977" y="6501"/>
                </a:lnTo>
                <a:cubicBezTo>
                  <a:pt x="4965" y="6501"/>
                  <a:pt x="4942" y="6501"/>
                  <a:pt x="4930" y="6525"/>
                </a:cubicBezTo>
                <a:lnTo>
                  <a:pt x="4918" y="6525"/>
                </a:lnTo>
                <a:cubicBezTo>
                  <a:pt x="4906" y="6525"/>
                  <a:pt x="4882" y="6525"/>
                  <a:pt x="4870" y="6537"/>
                </a:cubicBezTo>
                <a:lnTo>
                  <a:pt x="4858" y="6537"/>
                </a:lnTo>
                <a:cubicBezTo>
                  <a:pt x="4846" y="6537"/>
                  <a:pt x="4823" y="6549"/>
                  <a:pt x="4811" y="6549"/>
                </a:cubicBezTo>
                <a:cubicBezTo>
                  <a:pt x="4406" y="6680"/>
                  <a:pt x="4084" y="7013"/>
                  <a:pt x="3965" y="7430"/>
                </a:cubicBezTo>
                <a:cubicBezTo>
                  <a:pt x="3965" y="7442"/>
                  <a:pt x="3953" y="7454"/>
                  <a:pt x="3953" y="7489"/>
                </a:cubicBezTo>
                <a:cubicBezTo>
                  <a:pt x="3930" y="7537"/>
                  <a:pt x="3930" y="7561"/>
                  <a:pt x="3918" y="7608"/>
                </a:cubicBezTo>
                <a:lnTo>
                  <a:pt x="2084" y="7608"/>
                </a:lnTo>
                <a:cubicBezTo>
                  <a:pt x="1191" y="7608"/>
                  <a:pt x="453" y="6882"/>
                  <a:pt x="453" y="5965"/>
                </a:cubicBezTo>
                <a:cubicBezTo>
                  <a:pt x="453" y="5072"/>
                  <a:pt x="1179" y="4334"/>
                  <a:pt x="2084" y="4334"/>
                </a:cubicBezTo>
                <a:cubicBezTo>
                  <a:pt x="2227" y="4334"/>
                  <a:pt x="2370" y="4346"/>
                  <a:pt x="2501" y="4394"/>
                </a:cubicBezTo>
                <a:cubicBezTo>
                  <a:pt x="2515" y="4396"/>
                  <a:pt x="2529" y="4397"/>
                  <a:pt x="2542" y="4397"/>
                </a:cubicBezTo>
                <a:cubicBezTo>
                  <a:pt x="2611" y="4397"/>
                  <a:pt x="2675" y="4372"/>
                  <a:pt x="2715" y="4322"/>
                </a:cubicBezTo>
                <a:cubicBezTo>
                  <a:pt x="2953" y="3977"/>
                  <a:pt x="3334" y="3763"/>
                  <a:pt x="3751" y="3763"/>
                </a:cubicBezTo>
                <a:cubicBezTo>
                  <a:pt x="3894" y="3763"/>
                  <a:pt x="4025" y="3787"/>
                  <a:pt x="4156" y="3822"/>
                </a:cubicBezTo>
                <a:cubicBezTo>
                  <a:pt x="4177" y="3833"/>
                  <a:pt x="4201" y="3839"/>
                  <a:pt x="4225" y="3839"/>
                </a:cubicBezTo>
                <a:cubicBezTo>
                  <a:pt x="4255" y="3839"/>
                  <a:pt x="4284" y="3830"/>
                  <a:pt x="4311" y="3810"/>
                </a:cubicBezTo>
                <a:cubicBezTo>
                  <a:pt x="4346" y="3787"/>
                  <a:pt x="4382" y="3739"/>
                  <a:pt x="4394" y="3691"/>
                </a:cubicBezTo>
                <a:cubicBezTo>
                  <a:pt x="4442" y="3501"/>
                  <a:pt x="4513" y="3322"/>
                  <a:pt x="4608" y="3144"/>
                </a:cubicBezTo>
                <a:cubicBezTo>
                  <a:pt x="4608" y="3144"/>
                  <a:pt x="4620" y="3132"/>
                  <a:pt x="4620" y="3108"/>
                </a:cubicBezTo>
                <a:cubicBezTo>
                  <a:pt x="4906" y="2596"/>
                  <a:pt x="5394" y="2191"/>
                  <a:pt x="5977" y="2024"/>
                </a:cubicBezTo>
                <a:lnTo>
                  <a:pt x="5989" y="2024"/>
                </a:lnTo>
                <a:cubicBezTo>
                  <a:pt x="6180" y="1977"/>
                  <a:pt x="6370" y="1953"/>
                  <a:pt x="6573" y="1953"/>
                </a:cubicBezTo>
                <a:cubicBezTo>
                  <a:pt x="7192" y="1953"/>
                  <a:pt x="7775" y="2203"/>
                  <a:pt x="8204" y="2667"/>
                </a:cubicBezTo>
                <a:cubicBezTo>
                  <a:pt x="8243" y="2706"/>
                  <a:pt x="8295" y="2727"/>
                  <a:pt x="8349" y="2727"/>
                </a:cubicBezTo>
                <a:cubicBezTo>
                  <a:pt x="8394" y="2727"/>
                  <a:pt x="8440" y="2712"/>
                  <a:pt x="8478" y="2679"/>
                </a:cubicBezTo>
                <a:cubicBezTo>
                  <a:pt x="8549" y="2608"/>
                  <a:pt x="8561" y="2489"/>
                  <a:pt x="8490" y="2417"/>
                </a:cubicBezTo>
                <a:cubicBezTo>
                  <a:pt x="8002" y="1893"/>
                  <a:pt x="7299" y="1584"/>
                  <a:pt x="6573" y="1584"/>
                </a:cubicBezTo>
                <a:cubicBezTo>
                  <a:pt x="6370" y="1584"/>
                  <a:pt x="6192" y="1596"/>
                  <a:pt x="6013" y="1643"/>
                </a:cubicBezTo>
                <a:cubicBezTo>
                  <a:pt x="5823" y="1322"/>
                  <a:pt x="5501" y="1143"/>
                  <a:pt x="5120" y="1143"/>
                </a:cubicBezTo>
                <a:lnTo>
                  <a:pt x="5049" y="1143"/>
                </a:lnTo>
                <a:cubicBezTo>
                  <a:pt x="4965" y="489"/>
                  <a:pt x="4394" y="0"/>
                  <a:pt x="3727"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7" name="Google Shape;337;p35"/>
          <p:cNvGrpSpPr/>
          <p:nvPr/>
        </p:nvGrpSpPr>
        <p:grpSpPr>
          <a:xfrm>
            <a:off x="189090" y="3999106"/>
            <a:ext cx="331993" cy="331993"/>
            <a:chOff x="870939" y="2439293"/>
            <a:chExt cx="331993" cy="331993"/>
          </a:xfrm>
        </p:grpSpPr>
        <p:sp>
          <p:nvSpPr>
            <p:cNvPr id="338" name="Google Shape;338;p35"/>
            <p:cNvSpPr/>
            <p:nvPr/>
          </p:nvSpPr>
          <p:spPr>
            <a:xfrm>
              <a:off x="870939" y="2439293"/>
              <a:ext cx="331993" cy="331993"/>
            </a:xfrm>
            <a:custGeom>
              <a:rect b="b" l="l" r="r" t="t"/>
              <a:pathLst>
                <a:path extrusionOk="0" h="10431" w="10431">
                  <a:moveTo>
                    <a:pt x="9490" y="298"/>
                  </a:moveTo>
                  <a:cubicBezTo>
                    <a:pt x="9835" y="298"/>
                    <a:pt x="10121" y="584"/>
                    <a:pt x="10121" y="917"/>
                  </a:cubicBezTo>
                  <a:lnTo>
                    <a:pt x="10121" y="9513"/>
                  </a:lnTo>
                  <a:cubicBezTo>
                    <a:pt x="10121" y="9847"/>
                    <a:pt x="9835" y="10132"/>
                    <a:pt x="9490" y="10132"/>
                  </a:cubicBezTo>
                  <a:lnTo>
                    <a:pt x="7037" y="10132"/>
                  </a:lnTo>
                  <a:lnTo>
                    <a:pt x="7037" y="9156"/>
                  </a:lnTo>
                  <a:cubicBezTo>
                    <a:pt x="7037" y="9055"/>
                    <a:pt x="6960" y="9004"/>
                    <a:pt x="6883" y="9004"/>
                  </a:cubicBezTo>
                  <a:cubicBezTo>
                    <a:pt x="6805" y="9004"/>
                    <a:pt x="6728" y="9055"/>
                    <a:pt x="6728" y="9156"/>
                  </a:cubicBezTo>
                  <a:lnTo>
                    <a:pt x="6728" y="10132"/>
                  </a:lnTo>
                  <a:lnTo>
                    <a:pt x="3644" y="10132"/>
                  </a:lnTo>
                  <a:lnTo>
                    <a:pt x="3644" y="298"/>
                  </a:lnTo>
                  <a:lnTo>
                    <a:pt x="6728" y="298"/>
                  </a:lnTo>
                  <a:lnTo>
                    <a:pt x="6728" y="8347"/>
                  </a:lnTo>
                  <a:cubicBezTo>
                    <a:pt x="6728" y="8442"/>
                    <a:pt x="6805" y="8489"/>
                    <a:pt x="6883" y="8489"/>
                  </a:cubicBezTo>
                  <a:cubicBezTo>
                    <a:pt x="6960" y="8489"/>
                    <a:pt x="7037" y="8442"/>
                    <a:pt x="7037" y="8347"/>
                  </a:cubicBezTo>
                  <a:lnTo>
                    <a:pt x="7037" y="298"/>
                  </a:lnTo>
                  <a:close/>
                  <a:moveTo>
                    <a:pt x="918" y="0"/>
                  </a:moveTo>
                  <a:cubicBezTo>
                    <a:pt x="417" y="0"/>
                    <a:pt x="1" y="417"/>
                    <a:pt x="1" y="917"/>
                  </a:cubicBezTo>
                  <a:lnTo>
                    <a:pt x="1" y="2096"/>
                  </a:lnTo>
                  <a:cubicBezTo>
                    <a:pt x="1" y="2191"/>
                    <a:pt x="78" y="2239"/>
                    <a:pt x="156" y="2239"/>
                  </a:cubicBezTo>
                  <a:cubicBezTo>
                    <a:pt x="233" y="2239"/>
                    <a:pt x="310" y="2191"/>
                    <a:pt x="310" y="2096"/>
                  </a:cubicBezTo>
                  <a:lnTo>
                    <a:pt x="310" y="917"/>
                  </a:lnTo>
                  <a:cubicBezTo>
                    <a:pt x="310" y="584"/>
                    <a:pt x="596" y="298"/>
                    <a:pt x="941" y="298"/>
                  </a:cubicBezTo>
                  <a:lnTo>
                    <a:pt x="3394" y="298"/>
                  </a:lnTo>
                  <a:lnTo>
                    <a:pt x="3394" y="10132"/>
                  </a:lnTo>
                  <a:lnTo>
                    <a:pt x="941" y="10132"/>
                  </a:lnTo>
                  <a:cubicBezTo>
                    <a:pt x="596" y="10132"/>
                    <a:pt x="310" y="9847"/>
                    <a:pt x="310" y="9513"/>
                  </a:cubicBezTo>
                  <a:lnTo>
                    <a:pt x="310" y="2965"/>
                  </a:lnTo>
                  <a:cubicBezTo>
                    <a:pt x="310" y="2864"/>
                    <a:pt x="233" y="2813"/>
                    <a:pt x="156" y="2813"/>
                  </a:cubicBezTo>
                  <a:cubicBezTo>
                    <a:pt x="78" y="2813"/>
                    <a:pt x="1" y="2864"/>
                    <a:pt x="1" y="2965"/>
                  </a:cubicBezTo>
                  <a:lnTo>
                    <a:pt x="1" y="9513"/>
                  </a:lnTo>
                  <a:cubicBezTo>
                    <a:pt x="1" y="10013"/>
                    <a:pt x="417" y="10430"/>
                    <a:pt x="918" y="10430"/>
                  </a:cubicBezTo>
                  <a:lnTo>
                    <a:pt x="9514" y="10430"/>
                  </a:lnTo>
                  <a:cubicBezTo>
                    <a:pt x="10014" y="10430"/>
                    <a:pt x="10431" y="10013"/>
                    <a:pt x="10431" y="9513"/>
                  </a:cubicBezTo>
                  <a:lnTo>
                    <a:pt x="10431" y="917"/>
                  </a:lnTo>
                  <a:cubicBezTo>
                    <a:pt x="10431" y="417"/>
                    <a:pt x="10014" y="0"/>
                    <a:pt x="9514"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5"/>
            <p:cNvSpPr/>
            <p:nvPr/>
          </p:nvSpPr>
          <p:spPr>
            <a:xfrm>
              <a:off x="908463" y="2696969"/>
              <a:ext cx="41726" cy="41726"/>
            </a:xfrm>
            <a:custGeom>
              <a:rect b="b" l="l" r="r" t="t"/>
              <a:pathLst>
                <a:path extrusionOk="0" h="1311" w="1311">
                  <a:moveTo>
                    <a:pt x="673" y="309"/>
                  </a:moveTo>
                  <a:cubicBezTo>
                    <a:pt x="844" y="309"/>
                    <a:pt x="989" y="471"/>
                    <a:pt x="989" y="655"/>
                  </a:cubicBezTo>
                  <a:cubicBezTo>
                    <a:pt x="989" y="846"/>
                    <a:pt x="846" y="1001"/>
                    <a:pt x="655" y="1001"/>
                  </a:cubicBezTo>
                  <a:cubicBezTo>
                    <a:pt x="453" y="1001"/>
                    <a:pt x="310" y="846"/>
                    <a:pt x="310" y="655"/>
                  </a:cubicBezTo>
                  <a:cubicBezTo>
                    <a:pt x="310" y="465"/>
                    <a:pt x="453" y="310"/>
                    <a:pt x="655" y="310"/>
                  </a:cubicBezTo>
                  <a:cubicBezTo>
                    <a:pt x="661" y="310"/>
                    <a:pt x="667" y="309"/>
                    <a:pt x="673" y="309"/>
                  </a:cubicBezTo>
                  <a:close/>
                  <a:moveTo>
                    <a:pt x="655" y="0"/>
                  </a:moveTo>
                  <a:cubicBezTo>
                    <a:pt x="274" y="0"/>
                    <a:pt x="0" y="286"/>
                    <a:pt x="0" y="655"/>
                  </a:cubicBezTo>
                  <a:cubicBezTo>
                    <a:pt x="0" y="1012"/>
                    <a:pt x="298" y="1310"/>
                    <a:pt x="655" y="1310"/>
                  </a:cubicBezTo>
                  <a:cubicBezTo>
                    <a:pt x="1012" y="1310"/>
                    <a:pt x="1310" y="1012"/>
                    <a:pt x="1310" y="655"/>
                  </a:cubicBezTo>
                  <a:cubicBezTo>
                    <a:pt x="1310" y="298"/>
                    <a:pt x="1012" y="0"/>
                    <a:pt x="655"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5"/>
            <p:cNvSpPr/>
            <p:nvPr/>
          </p:nvSpPr>
          <p:spPr>
            <a:xfrm>
              <a:off x="1015690" y="2696969"/>
              <a:ext cx="41726" cy="41726"/>
            </a:xfrm>
            <a:custGeom>
              <a:rect b="b" l="l" r="r" t="t"/>
              <a:pathLst>
                <a:path extrusionOk="0" h="1311" w="1311">
                  <a:moveTo>
                    <a:pt x="656" y="310"/>
                  </a:moveTo>
                  <a:cubicBezTo>
                    <a:pt x="858" y="310"/>
                    <a:pt x="1001" y="465"/>
                    <a:pt x="1001" y="655"/>
                  </a:cubicBezTo>
                  <a:cubicBezTo>
                    <a:pt x="1001" y="846"/>
                    <a:pt x="858" y="1001"/>
                    <a:pt x="656" y="1001"/>
                  </a:cubicBezTo>
                  <a:cubicBezTo>
                    <a:pt x="465" y="1001"/>
                    <a:pt x="322" y="846"/>
                    <a:pt x="322" y="655"/>
                  </a:cubicBezTo>
                  <a:cubicBezTo>
                    <a:pt x="322" y="465"/>
                    <a:pt x="465" y="310"/>
                    <a:pt x="656" y="310"/>
                  </a:cubicBezTo>
                  <a:close/>
                  <a:moveTo>
                    <a:pt x="656" y="0"/>
                  </a:moveTo>
                  <a:cubicBezTo>
                    <a:pt x="299" y="0"/>
                    <a:pt x="1" y="298"/>
                    <a:pt x="1" y="655"/>
                  </a:cubicBezTo>
                  <a:cubicBezTo>
                    <a:pt x="1" y="1012"/>
                    <a:pt x="299" y="1310"/>
                    <a:pt x="656" y="1310"/>
                  </a:cubicBezTo>
                  <a:cubicBezTo>
                    <a:pt x="1013" y="1310"/>
                    <a:pt x="1311" y="1012"/>
                    <a:pt x="1311" y="655"/>
                  </a:cubicBezTo>
                  <a:cubicBezTo>
                    <a:pt x="1311" y="298"/>
                    <a:pt x="1013" y="0"/>
                    <a:pt x="656"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5"/>
            <p:cNvSpPr/>
            <p:nvPr/>
          </p:nvSpPr>
          <p:spPr>
            <a:xfrm>
              <a:off x="1122567" y="2696969"/>
              <a:ext cx="41726" cy="41726"/>
            </a:xfrm>
            <a:custGeom>
              <a:rect b="b" l="l" r="r" t="t"/>
              <a:pathLst>
                <a:path extrusionOk="0" h="1311" w="1311">
                  <a:moveTo>
                    <a:pt x="655" y="310"/>
                  </a:moveTo>
                  <a:cubicBezTo>
                    <a:pt x="846" y="310"/>
                    <a:pt x="989" y="465"/>
                    <a:pt x="989" y="655"/>
                  </a:cubicBezTo>
                  <a:cubicBezTo>
                    <a:pt x="989" y="846"/>
                    <a:pt x="846" y="1001"/>
                    <a:pt x="655" y="1001"/>
                  </a:cubicBezTo>
                  <a:cubicBezTo>
                    <a:pt x="453" y="1001"/>
                    <a:pt x="310" y="846"/>
                    <a:pt x="310" y="655"/>
                  </a:cubicBezTo>
                  <a:cubicBezTo>
                    <a:pt x="310" y="465"/>
                    <a:pt x="453" y="310"/>
                    <a:pt x="655" y="310"/>
                  </a:cubicBezTo>
                  <a:close/>
                  <a:moveTo>
                    <a:pt x="655" y="0"/>
                  </a:moveTo>
                  <a:cubicBezTo>
                    <a:pt x="298" y="0"/>
                    <a:pt x="0" y="298"/>
                    <a:pt x="0" y="655"/>
                  </a:cubicBezTo>
                  <a:cubicBezTo>
                    <a:pt x="0" y="1012"/>
                    <a:pt x="298" y="1310"/>
                    <a:pt x="655" y="1310"/>
                  </a:cubicBezTo>
                  <a:cubicBezTo>
                    <a:pt x="1013" y="1310"/>
                    <a:pt x="1310" y="1012"/>
                    <a:pt x="1310" y="655"/>
                  </a:cubicBezTo>
                  <a:cubicBezTo>
                    <a:pt x="1310" y="298"/>
                    <a:pt x="1013" y="0"/>
                    <a:pt x="655"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5"/>
            <p:cNvSpPr/>
            <p:nvPr/>
          </p:nvSpPr>
          <p:spPr>
            <a:xfrm>
              <a:off x="913015" y="2504094"/>
              <a:ext cx="31859" cy="9867"/>
            </a:xfrm>
            <a:custGeom>
              <a:rect b="b" l="l" r="r" t="t"/>
              <a:pathLst>
                <a:path extrusionOk="0" h="310" w="1001">
                  <a:moveTo>
                    <a:pt x="191" y="0"/>
                  </a:moveTo>
                  <a:cubicBezTo>
                    <a:pt x="0" y="12"/>
                    <a:pt x="0" y="310"/>
                    <a:pt x="191" y="310"/>
                  </a:cubicBezTo>
                  <a:lnTo>
                    <a:pt x="810" y="310"/>
                  </a:lnTo>
                  <a:cubicBezTo>
                    <a:pt x="1000" y="310"/>
                    <a:pt x="1000" y="0"/>
                    <a:pt x="810"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5"/>
            <p:cNvSpPr/>
            <p:nvPr/>
          </p:nvSpPr>
          <p:spPr>
            <a:xfrm>
              <a:off x="913015" y="2532898"/>
              <a:ext cx="31859" cy="10248"/>
            </a:xfrm>
            <a:custGeom>
              <a:rect b="b" l="l" r="r" t="t"/>
              <a:pathLst>
                <a:path extrusionOk="0" h="322" w="1001">
                  <a:moveTo>
                    <a:pt x="191" y="0"/>
                  </a:moveTo>
                  <a:cubicBezTo>
                    <a:pt x="0" y="24"/>
                    <a:pt x="0" y="322"/>
                    <a:pt x="191" y="322"/>
                  </a:cubicBezTo>
                  <a:lnTo>
                    <a:pt x="810" y="322"/>
                  </a:lnTo>
                  <a:cubicBezTo>
                    <a:pt x="1000" y="322"/>
                    <a:pt x="1000" y="0"/>
                    <a:pt x="810"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5"/>
            <p:cNvSpPr/>
            <p:nvPr/>
          </p:nvSpPr>
          <p:spPr>
            <a:xfrm>
              <a:off x="913015" y="2562052"/>
              <a:ext cx="31859" cy="9898"/>
            </a:xfrm>
            <a:custGeom>
              <a:rect b="b" l="l" r="r" t="t"/>
              <a:pathLst>
                <a:path extrusionOk="0" h="311" w="1001">
                  <a:moveTo>
                    <a:pt x="191" y="1"/>
                  </a:moveTo>
                  <a:cubicBezTo>
                    <a:pt x="0" y="13"/>
                    <a:pt x="0" y="310"/>
                    <a:pt x="191" y="310"/>
                  </a:cubicBezTo>
                  <a:lnTo>
                    <a:pt x="810" y="310"/>
                  </a:lnTo>
                  <a:cubicBezTo>
                    <a:pt x="1000" y="310"/>
                    <a:pt x="1000" y="1"/>
                    <a:pt x="810"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5"/>
            <p:cNvSpPr/>
            <p:nvPr/>
          </p:nvSpPr>
          <p:spPr>
            <a:xfrm>
              <a:off x="894428" y="2474908"/>
              <a:ext cx="69384" cy="167508"/>
            </a:xfrm>
            <a:custGeom>
              <a:rect b="b" l="l" r="r" t="t"/>
              <a:pathLst>
                <a:path extrusionOk="0" h="5263" w="2180">
                  <a:moveTo>
                    <a:pt x="1870" y="298"/>
                  </a:moveTo>
                  <a:lnTo>
                    <a:pt x="1870" y="3703"/>
                  </a:lnTo>
                  <a:lnTo>
                    <a:pt x="287" y="3703"/>
                  </a:lnTo>
                  <a:lnTo>
                    <a:pt x="287" y="298"/>
                  </a:lnTo>
                  <a:close/>
                  <a:moveTo>
                    <a:pt x="1882" y="4001"/>
                  </a:moveTo>
                  <a:lnTo>
                    <a:pt x="1882" y="4953"/>
                  </a:lnTo>
                  <a:lnTo>
                    <a:pt x="299" y="4953"/>
                  </a:lnTo>
                  <a:lnTo>
                    <a:pt x="299" y="4001"/>
                  </a:lnTo>
                  <a:close/>
                  <a:moveTo>
                    <a:pt x="156" y="0"/>
                  </a:moveTo>
                  <a:cubicBezTo>
                    <a:pt x="60" y="0"/>
                    <a:pt x="1" y="72"/>
                    <a:pt x="1" y="143"/>
                  </a:cubicBezTo>
                  <a:lnTo>
                    <a:pt x="1" y="5120"/>
                  </a:lnTo>
                  <a:cubicBezTo>
                    <a:pt x="1" y="5203"/>
                    <a:pt x="84" y="5263"/>
                    <a:pt x="156" y="5263"/>
                  </a:cubicBezTo>
                  <a:lnTo>
                    <a:pt x="2025" y="5263"/>
                  </a:lnTo>
                  <a:cubicBezTo>
                    <a:pt x="2108" y="5263"/>
                    <a:pt x="2180" y="5192"/>
                    <a:pt x="2180" y="5120"/>
                  </a:cubicBezTo>
                  <a:lnTo>
                    <a:pt x="2180" y="143"/>
                  </a:lnTo>
                  <a:cubicBezTo>
                    <a:pt x="2180" y="60"/>
                    <a:pt x="2108" y="0"/>
                    <a:pt x="2025"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5"/>
            <p:cNvSpPr/>
            <p:nvPr/>
          </p:nvSpPr>
          <p:spPr>
            <a:xfrm>
              <a:off x="1002068" y="2474145"/>
              <a:ext cx="69384" cy="168272"/>
            </a:xfrm>
            <a:custGeom>
              <a:rect b="b" l="l" r="r" t="t"/>
              <a:pathLst>
                <a:path extrusionOk="0" h="5287" w="2180">
                  <a:moveTo>
                    <a:pt x="1881" y="322"/>
                  </a:moveTo>
                  <a:lnTo>
                    <a:pt x="1881" y="3727"/>
                  </a:lnTo>
                  <a:lnTo>
                    <a:pt x="298" y="3727"/>
                  </a:lnTo>
                  <a:lnTo>
                    <a:pt x="298" y="322"/>
                  </a:lnTo>
                  <a:close/>
                  <a:moveTo>
                    <a:pt x="1881" y="4025"/>
                  </a:moveTo>
                  <a:lnTo>
                    <a:pt x="1881" y="4977"/>
                  </a:lnTo>
                  <a:lnTo>
                    <a:pt x="298" y="4977"/>
                  </a:lnTo>
                  <a:lnTo>
                    <a:pt x="298" y="4025"/>
                  </a:lnTo>
                  <a:close/>
                  <a:moveTo>
                    <a:pt x="155" y="1"/>
                  </a:moveTo>
                  <a:cubicBezTo>
                    <a:pt x="60" y="1"/>
                    <a:pt x="0" y="84"/>
                    <a:pt x="0" y="155"/>
                  </a:cubicBezTo>
                  <a:lnTo>
                    <a:pt x="0" y="5144"/>
                  </a:lnTo>
                  <a:cubicBezTo>
                    <a:pt x="0" y="5227"/>
                    <a:pt x="72" y="5287"/>
                    <a:pt x="155" y="5287"/>
                  </a:cubicBezTo>
                  <a:lnTo>
                    <a:pt x="2024" y="5287"/>
                  </a:lnTo>
                  <a:cubicBezTo>
                    <a:pt x="2120" y="5287"/>
                    <a:pt x="2179" y="5216"/>
                    <a:pt x="2179" y="5144"/>
                  </a:cubicBezTo>
                  <a:lnTo>
                    <a:pt x="2179" y="167"/>
                  </a:lnTo>
                  <a:cubicBezTo>
                    <a:pt x="2179" y="84"/>
                    <a:pt x="2120" y="1"/>
                    <a:pt x="2024"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5"/>
            <p:cNvSpPr/>
            <p:nvPr/>
          </p:nvSpPr>
          <p:spPr>
            <a:xfrm>
              <a:off x="1108531" y="2474145"/>
              <a:ext cx="69384" cy="168272"/>
            </a:xfrm>
            <a:custGeom>
              <a:rect b="b" l="l" r="r" t="t"/>
              <a:pathLst>
                <a:path extrusionOk="0" h="5287" w="2180">
                  <a:moveTo>
                    <a:pt x="1882" y="322"/>
                  </a:moveTo>
                  <a:lnTo>
                    <a:pt x="1882" y="3727"/>
                  </a:lnTo>
                  <a:lnTo>
                    <a:pt x="299" y="3727"/>
                  </a:lnTo>
                  <a:lnTo>
                    <a:pt x="299" y="322"/>
                  </a:lnTo>
                  <a:close/>
                  <a:moveTo>
                    <a:pt x="1882" y="4025"/>
                  </a:moveTo>
                  <a:lnTo>
                    <a:pt x="1882" y="4977"/>
                  </a:lnTo>
                  <a:lnTo>
                    <a:pt x="299" y="4977"/>
                  </a:lnTo>
                  <a:lnTo>
                    <a:pt x="299" y="4025"/>
                  </a:lnTo>
                  <a:close/>
                  <a:moveTo>
                    <a:pt x="156" y="1"/>
                  </a:moveTo>
                  <a:cubicBezTo>
                    <a:pt x="60" y="1"/>
                    <a:pt x="1" y="84"/>
                    <a:pt x="1" y="155"/>
                  </a:cubicBezTo>
                  <a:lnTo>
                    <a:pt x="1" y="5144"/>
                  </a:lnTo>
                  <a:cubicBezTo>
                    <a:pt x="1" y="5227"/>
                    <a:pt x="84" y="5287"/>
                    <a:pt x="156" y="5287"/>
                  </a:cubicBezTo>
                  <a:lnTo>
                    <a:pt x="2025" y="5287"/>
                  </a:lnTo>
                  <a:cubicBezTo>
                    <a:pt x="2120" y="5287"/>
                    <a:pt x="2180" y="5216"/>
                    <a:pt x="2180" y="5144"/>
                  </a:cubicBezTo>
                  <a:lnTo>
                    <a:pt x="2180" y="167"/>
                  </a:lnTo>
                  <a:cubicBezTo>
                    <a:pt x="2180" y="84"/>
                    <a:pt x="2120" y="1"/>
                    <a:pt x="2025"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5"/>
            <p:cNvSpPr/>
            <p:nvPr/>
          </p:nvSpPr>
          <p:spPr>
            <a:xfrm>
              <a:off x="1127118" y="2504094"/>
              <a:ext cx="31859" cy="9867"/>
            </a:xfrm>
            <a:custGeom>
              <a:rect b="b" l="l" r="r" t="t"/>
              <a:pathLst>
                <a:path extrusionOk="0" h="310" w="1001">
                  <a:moveTo>
                    <a:pt x="191" y="0"/>
                  </a:moveTo>
                  <a:cubicBezTo>
                    <a:pt x="0" y="12"/>
                    <a:pt x="0" y="310"/>
                    <a:pt x="191" y="310"/>
                  </a:cubicBezTo>
                  <a:lnTo>
                    <a:pt x="810" y="310"/>
                  </a:lnTo>
                  <a:cubicBezTo>
                    <a:pt x="1000" y="310"/>
                    <a:pt x="1000" y="0"/>
                    <a:pt x="810"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5"/>
            <p:cNvSpPr/>
            <p:nvPr/>
          </p:nvSpPr>
          <p:spPr>
            <a:xfrm>
              <a:off x="1127118" y="2532898"/>
              <a:ext cx="31859" cy="10248"/>
            </a:xfrm>
            <a:custGeom>
              <a:rect b="b" l="l" r="r" t="t"/>
              <a:pathLst>
                <a:path extrusionOk="0" h="322" w="1001">
                  <a:moveTo>
                    <a:pt x="191" y="0"/>
                  </a:moveTo>
                  <a:cubicBezTo>
                    <a:pt x="0" y="24"/>
                    <a:pt x="0" y="322"/>
                    <a:pt x="191" y="322"/>
                  </a:cubicBezTo>
                  <a:lnTo>
                    <a:pt x="810" y="322"/>
                  </a:lnTo>
                  <a:cubicBezTo>
                    <a:pt x="1000" y="322"/>
                    <a:pt x="1000" y="0"/>
                    <a:pt x="810"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5"/>
            <p:cNvSpPr/>
            <p:nvPr/>
          </p:nvSpPr>
          <p:spPr>
            <a:xfrm>
              <a:off x="1127118" y="2562052"/>
              <a:ext cx="31859" cy="9898"/>
            </a:xfrm>
            <a:custGeom>
              <a:rect b="b" l="l" r="r" t="t"/>
              <a:pathLst>
                <a:path extrusionOk="0" h="311" w="1001">
                  <a:moveTo>
                    <a:pt x="191" y="1"/>
                  </a:moveTo>
                  <a:cubicBezTo>
                    <a:pt x="0" y="13"/>
                    <a:pt x="0" y="310"/>
                    <a:pt x="191" y="310"/>
                  </a:cubicBezTo>
                  <a:lnTo>
                    <a:pt x="810" y="310"/>
                  </a:lnTo>
                  <a:cubicBezTo>
                    <a:pt x="1000" y="310"/>
                    <a:pt x="1000" y="1"/>
                    <a:pt x="810"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5"/>
            <p:cNvSpPr/>
            <p:nvPr/>
          </p:nvSpPr>
          <p:spPr>
            <a:xfrm>
              <a:off x="1020624" y="2504094"/>
              <a:ext cx="32241" cy="9867"/>
            </a:xfrm>
            <a:custGeom>
              <a:rect b="b" l="l" r="r" t="t"/>
              <a:pathLst>
                <a:path extrusionOk="0" h="310" w="1013">
                  <a:moveTo>
                    <a:pt x="203" y="0"/>
                  </a:moveTo>
                  <a:cubicBezTo>
                    <a:pt x="1" y="12"/>
                    <a:pt x="1" y="310"/>
                    <a:pt x="203" y="310"/>
                  </a:cubicBezTo>
                  <a:lnTo>
                    <a:pt x="822" y="310"/>
                  </a:lnTo>
                  <a:cubicBezTo>
                    <a:pt x="1013" y="310"/>
                    <a:pt x="1013" y="0"/>
                    <a:pt x="822"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5"/>
            <p:cNvSpPr/>
            <p:nvPr/>
          </p:nvSpPr>
          <p:spPr>
            <a:xfrm>
              <a:off x="1020624" y="2532898"/>
              <a:ext cx="32241" cy="10248"/>
            </a:xfrm>
            <a:custGeom>
              <a:rect b="b" l="l" r="r" t="t"/>
              <a:pathLst>
                <a:path extrusionOk="0" h="322" w="1013">
                  <a:moveTo>
                    <a:pt x="203" y="0"/>
                  </a:moveTo>
                  <a:cubicBezTo>
                    <a:pt x="1" y="24"/>
                    <a:pt x="1" y="322"/>
                    <a:pt x="203" y="322"/>
                  </a:cubicBezTo>
                  <a:lnTo>
                    <a:pt x="822" y="322"/>
                  </a:lnTo>
                  <a:cubicBezTo>
                    <a:pt x="1013" y="322"/>
                    <a:pt x="1013" y="0"/>
                    <a:pt x="822"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5"/>
            <p:cNvSpPr/>
            <p:nvPr/>
          </p:nvSpPr>
          <p:spPr>
            <a:xfrm>
              <a:off x="1020624" y="2562052"/>
              <a:ext cx="32241" cy="9898"/>
            </a:xfrm>
            <a:custGeom>
              <a:rect b="b" l="l" r="r" t="t"/>
              <a:pathLst>
                <a:path extrusionOk="0" h="311" w="1013">
                  <a:moveTo>
                    <a:pt x="203" y="1"/>
                  </a:moveTo>
                  <a:cubicBezTo>
                    <a:pt x="1" y="13"/>
                    <a:pt x="1" y="310"/>
                    <a:pt x="203" y="310"/>
                  </a:cubicBezTo>
                  <a:lnTo>
                    <a:pt x="822" y="310"/>
                  </a:lnTo>
                  <a:cubicBezTo>
                    <a:pt x="1013" y="310"/>
                    <a:pt x="1013" y="1"/>
                    <a:pt x="822" y="1"/>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54" name="Google Shape;354;p35"/>
          <p:cNvPicPr preferRelativeResize="0"/>
          <p:nvPr/>
        </p:nvPicPr>
        <p:blipFill>
          <a:blip r:embed="rId11">
            <a:alphaModFix/>
          </a:blip>
          <a:stretch>
            <a:fillRect/>
          </a:stretch>
        </p:blipFill>
        <p:spPr>
          <a:xfrm>
            <a:off x="1150494" y="4543249"/>
            <a:ext cx="457200" cy="370489"/>
          </a:xfrm>
          <a:prstGeom prst="rect">
            <a:avLst/>
          </a:prstGeom>
          <a:noFill/>
          <a:ln>
            <a:noFill/>
          </a:ln>
        </p:spPr>
      </p:pic>
      <p:pic>
        <p:nvPicPr>
          <p:cNvPr id="355" name="Google Shape;355;p35"/>
          <p:cNvPicPr preferRelativeResize="0"/>
          <p:nvPr/>
        </p:nvPicPr>
        <p:blipFill>
          <a:blip r:embed="rId12">
            <a:alphaModFix/>
          </a:blip>
          <a:stretch>
            <a:fillRect/>
          </a:stretch>
        </p:blipFill>
        <p:spPr>
          <a:xfrm>
            <a:off x="149550" y="4543820"/>
            <a:ext cx="640080" cy="377878"/>
          </a:xfrm>
          <a:prstGeom prst="rect">
            <a:avLst/>
          </a:prstGeom>
          <a:noFill/>
          <a:ln>
            <a:noFill/>
          </a:ln>
        </p:spPr>
      </p:pic>
      <p:pic>
        <p:nvPicPr>
          <p:cNvPr id="356" name="Google Shape;356;p35"/>
          <p:cNvPicPr preferRelativeResize="0"/>
          <p:nvPr/>
        </p:nvPicPr>
        <p:blipFill>
          <a:blip r:embed="rId13">
            <a:alphaModFix/>
          </a:blip>
          <a:stretch>
            <a:fillRect/>
          </a:stretch>
        </p:blipFill>
        <p:spPr>
          <a:xfrm>
            <a:off x="1557875" y="4381243"/>
            <a:ext cx="777240" cy="126301"/>
          </a:xfrm>
          <a:prstGeom prst="rect">
            <a:avLst/>
          </a:prstGeom>
          <a:noFill/>
          <a:ln>
            <a:noFill/>
          </a:ln>
        </p:spPr>
      </p:pic>
      <p:pic>
        <p:nvPicPr>
          <p:cNvPr id="357" name="Google Shape;357;p35"/>
          <p:cNvPicPr preferRelativeResize="0"/>
          <p:nvPr/>
        </p:nvPicPr>
        <p:blipFill>
          <a:blip r:embed="rId14">
            <a:alphaModFix/>
          </a:blip>
          <a:stretch>
            <a:fillRect/>
          </a:stretch>
        </p:blipFill>
        <p:spPr>
          <a:xfrm>
            <a:off x="1658161" y="4616542"/>
            <a:ext cx="777239" cy="223456"/>
          </a:xfrm>
          <a:prstGeom prst="rect">
            <a:avLst/>
          </a:prstGeom>
          <a:noFill/>
          <a:ln>
            <a:noFill/>
          </a:ln>
        </p:spPr>
      </p:pic>
      <p:sp>
        <p:nvSpPr>
          <p:cNvPr id="358" name="Google Shape;358;p35"/>
          <p:cNvSpPr txBox="1"/>
          <p:nvPr/>
        </p:nvSpPr>
        <p:spPr>
          <a:xfrm>
            <a:off x="508200" y="1538600"/>
            <a:ext cx="1993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3F7EF8"/>
                </a:solidFill>
                <a:latin typeface="Prompt"/>
                <a:ea typeface="Prompt"/>
                <a:cs typeface="Prompt"/>
                <a:sym typeface="Prompt"/>
              </a:rPr>
              <a:t>Blumira Agent</a:t>
            </a:r>
            <a:endParaRPr>
              <a:solidFill>
                <a:srgbClr val="3F7EF8"/>
              </a:solidFill>
              <a:latin typeface="Prompt"/>
              <a:ea typeface="Prompt"/>
              <a:cs typeface="Prompt"/>
              <a:sym typeface="Prompt"/>
            </a:endParaRPr>
          </a:p>
        </p:txBody>
      </p:sp>
      <p:pic>
        <p:nvPicPr>
          <p:cNvPr id="359" name="Google Shape;359;p35"/>
          <p:cNvPicPr preferRelativeResize="0"/>
          <p:nvPr/>
        </p:nvPicPr>
        <p:blipFill>
          <a:blip r:embed="rId15">
            <a:alphaModFix/>
          </a:blip>
          <a:stretch>
            <a:fillRect/>
          </a:stretch>
        </p:blipFill>
        <p:spPr>
          <a:xfrm>
            <a:off x="333426" y="2022389"/>
            <a:ext cx="914401" cy="192505"/>
          </a:xfrm>
          <a:prstGeom prst="rect">
            <a:avLst/>
          </a:prstGeom>
          <a:noFill/>
          <a:ln>
            <a:noFill/>
          </a:ln>
        </p:spPr>
      </p:pic>
      <p:grpSp>
        <p:nvGrpSpPr>
          <p:cNvPr id="360" name="Google Shape;360;p35"/>
          <p:cNvGrpSpPr/>
          <p:nvPr/>
        </p:nvGrpSpPr>
        <p:grpSpPr>
          <a:xfrm>
            <a:off x="190499" y="1574150"/>
            <a:ext cx="329182" cy="327807"/>
            <a:chOff x="1958520" y="2302574"/>
            <a:chExt cx="359213" cy="327807"/>
          </a:xfrm>
        </p:grpSpPr>
        <p:sp>
          <p:nvSpPr>
            <p:cNvPr id="361" name="Google Shape;361;p35"/>
            <p:cNvSpPr/>
            <p:nvPr/>
          </p:nvSpPr>
          <p:spPr>
            <a:xfrm>
              <a:off x="1958520" y="2302574"/>
              <a:ext cx="359213" cy="327807"/>
            </a:xfrm>
            <a:custGeom>
              <a:rect b="b" l="l" r="r" t="t"/>
              <a:pathLst>
                <a:path extrusionOk="0" h="10323" w="11312">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5"/>
            <p:cNvSpPr/>
            <p:nvPr/>
          </p:nvSpPr>
          <p:spPr>
            <a:xfrm>
              <a:off x="1986877" y="2331313"/>
              <a:ext cx="302117" cy="184909"/>
            </a:xfrm>
            <a:custGeom>
              <a:rect b="b" l="l" r="r" t="t"/>
              <a:pathLst>
                <a:path extrusionOk="0" h="5823" w="9514">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5"/>
            <p:cNvSpPr/>
            <p:nvPr/>
          </p:nvSpPr>
          <p:spPr>
            <a:xfrm>
              <a:off x="2131521" y="2526701"/>
              <a:ext cx="11908" cy="10638"/>
            </a:xfrm>
            <a:custGeom>
              <a:rect b="b" l="l" r="r" t="t"/>
              <a:pathLst>
                <a:path extrusionOk="0" h="335" w="375">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solidFill>
              <a:srgbClr val="3F7E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64" name="Google Shape;364;p35"/>
          <p:cNvPicPr preferRelativeResize="0"/>
          <p:nvPr/>
        </p:nvPicPr>
        <p:blipFill rotWithShape="1">
          <a:blip r:embed="rId16">
            <a:alphaModFix/>
          </a:blip>
          <a:srcRect b="17778" l="34767" r="35851" t="12364"/>
          <a:stretch/>
        </p:blipFill>
        <p:spPr>
          <a:xfrm>
            <a:off x="1904313" y="1949101"/>
            <a:ext cx="284933" cy="381050"/>
          </a:xfrm>
          <a:prstGeom prst="rect">
            <a:avLst/>
          </a:prstGeom>
          <a:noFill/>
          <a:ln>
            <a:noFill/>
          </a:ln>
        </p:spPr>
      </p:pic>
      <p:pic>
        <p:nvPicPr>
          <p:cNvPr id="365" name="Google Shape;365;p35"/>
          <p:cNvPicPr preferRelativeResize="0"/>
          <p:nvPr/>
        </p:nvPicPr>
        <p:blipFill rotWithShape="1">
          <a:blip r:embed="rId17">
            <a:alphaModFix/>
          </a:blip>
          <a:srcRect b="0" l="22454" r="22128" t="0"/>
          <a:stretch/>
        </p:blipFill>
        <p:spPr>
          <a:xfrm>
            <a:off x="1419332" y="1972537"/>
            <a:ext cx="284923" cy="2922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par>
                                <p:cTn fill="hold" nodeType="with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par>
                                <p:cTn fill="hold" nodeType="with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par>
                                <p:cTn fill="hold" nodeType="with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000"/>
                                        <p:tgtEl>
                                          <p:spTgt spid="322"/>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6"/>
          <p:cNvSpPr txBox="1"/>
          <p:nvPr>
            <p:ph type="ctrTitle"/>
          </p:nvPr>
        </p:nvSpPr>
        <p:spPr>
          <a:xfrm>
            <a:off x="24125" y="4810743"/>
            <a:ext cx="5606700" cy="18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accent1"/>
                </a:solidFill>
              </a:rPr>
              <a:t>Example Finding</a:t>
            </a:r>
            <a:endParaRPr sz="1500">
              <a:solidFill>
                <a:schemeClr val="accent1"/>
              </a:solidFill>
            </a:endParaRPr>
          </a:p>
        </p:txBody>
      </p:sp>
      <p:pic>
        <p:nvPicPr>
          <p:cNvPr id="371" name="Google Shape;371;p36"/>
          <p:cNvPicPr preferRelativeResize="0"/>
          <p:nvPr/>
        </p:nvPicPr>
        <p:blipFill>
          <a:blip r:embed="rId3">
            <a:alphaModFix/>
          </a:blip>
          <a:stretch>
            <a:fillRect/>
          </a:stretch>
        </p:blipFill>
        <p:spPr>
          <a:xfrm>
            <a:off x="-19050" y="228600"/>
            <a:ext cx="9143997" cy="4670220"/>
          </a:xfrm>
          <a:prstGeom prst="rect">
            <a:avLst/>
          </a:prstGeom>
          <a:noFill/>
          <a:ln>
            <a:noFill/>
          </a:ln>
        </p:spPr>
      </p:pic>
      <p:sp>
        <p:nvSpPr>
          <p:cNvPr id="372" name="Google Shape;372;p36"/>
          <p:cNvSpPr/>
          <p:nvPr/>
        </p:nvSpPr>
        <p:spPr>
          <a:xfrm>
            <a:off x="22600" y="710225"/>
            <a:ext cx="2373300" cy="8958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6"/>
          <p:cNvSpPr/>
          <p:nvPr/>
        </p:nvSpPr>
        <p:spPr>
          <a:xfrm>
            <a:off x="22600" y="2637750"/>
            <a:ext cx="4561800" cy="7791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6"/>
          <p:cNvSpPr/>
          <p:nvPr/>
        </p:nvSpPr>
        <p:spPr>
          <a:xfrm>
            <a:off x="4533800" y="1204275"/>
            <a:ext cx="4533900" cy="15945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6"/>
          <p:cNvSpPr/>
          <p:nvPr/>
        </p:nvSpPr>
        <p:spPr>
          <a:xfrm>
            <a:off x="22600" y="3458125"/>
            <a:ext cx="9045000" cy="3945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6"/>
          <p:cNvSpPr/>
          <p:nvPr/>
        </p:nvSpPr>
        <p:spPr>
          <a:xfrm>
            <a:off x="22600" y="3956900"/>
            <a:ext cx="9045000" cy="4485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6"/>
          <p:cNvSpPr/>
          <p:nvPr/>
        </p:nvSpPr>
        <p:spPr>
          <a:xfrm>
            <a:off x="22600" y="4510400"/>
            <a:ext cx="9045000" cy="3468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7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7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7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7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7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Pitch Deck Template">
  <a:themeElements>
    <a:clrScheme name="Simple Light">
      <a:dk1>
        <a:srgbClr val="2E2E2E"/>
      </a:dk1>
      <a:lt1>
        <a:srgbClr val="FFFFFF"/>
      </a:lt1>
      <a:dk2>
        <a:srgbClr val="3B3B3B"/>
      </a:dk2>
      <a:lt2>
        <a:srgbClr val="F4F6F8"/>
      </a:lt2>
      <a:accent1>
        <a:srgbClr val="3F7EF8"/>
      </a:accent1>
      <a:accent2>
        <a:srgbClr val="E3ECFE"/>
      </a:accent2>
      <a:accent3>
        <a:srgbClr val="3B3B3B"/>
      </a:accent3>
      <a:accent4>
        <a:srgbClr val="3F7EF8"/>
      </a:accent4>
      <a:accent5>
        <a:srgbClr val="122240"/>
      </a:accent5>
      <a:accent6>
        <a:srgbClr val="727272"/>
      </a:accent6>
      <a:hlink>
        <a:srgbClr val="3BB27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