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0058400" cx="7772400"/>
  <p:notesSz cx="6858000" cy="9144000"/>
  <p:embeddedFontLst>
    <p:embeddedFont>
      <p:font typeface="Work Sans ExtraBold"/>
      <p:bold r:id="rId20"/>
      <p:boldItalic r:id="rId21"/>
    </p:embeddedFont>
    <p:embeddedFont>
      <p:font typeface="Open Sans SemiBold"/>
      <p:regular r:id="rId22"/>
      <p:bold r:id="rId23"/>
      <p:italic r:id="rId24"/>
      <p:boldItalic r:id="rId25"/>
    </p:embeddedFont>
    <p:embeddedFont>
      <p:font typeface="Barlow Medium"/>
      <p:regular r:id="rId26"/>
      <p:bold r:id="rId27"/>
      <p:italic r:id="rId28"/>
      <p:boldItalic r:id="rId29"/>
    </p:embeddedFont>
    <p:embeddedFont>
      <p:font typeface="Prompt"/>
      <p:regular r:id="rId30"/>
      <p:bold r:id="rId31"/>
      <p:italic r:id="rId32"/>
      <p:boldItalic r:id="rId33"/>
    </p:embeddedFont>
    <p:embeddedFont>
      <p:font typeface="Helvetica Neue"/>
      <p:regular r:id="rId34"/>
      <p:bold r:id="rId35"/>
      <p:italic r:id="rId36"/>
      <p:boldItalic r:id="rId37"/>
    </p:embeddedFont>
    <p:embeddedFont>
      <p:font typeface="Rubik"/>
      <p:regular r:id="rId38"/>
      <p:bold r:id="rId39"/>
      <p:italic r:id="rId40"/>
      <p:boldItalic r:id="rId41"/>
    </p:embeddedFont>
    <p:embeddedFont>
      <p:font typeface="Helvetica Neue Light"/>
      <p:regular r:id="rId42"/>
      <p:bold r:id="rId43"/>
      <p:italic r:id="rId44"/>
      <p:boldItalic r:id="rId45"/>
    </p:embeddedFont>
    <p:embeddedFont>
      <p:font typeface="Questrial"/>
      <p:regular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84890A-BFA3-4732-98E5-4A490E06BA1F}">
  <a:tblStyle styleId="{1A84890A-BFA3-4732-98E5-4A490E06BA1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C08BD97-3C2F-4680-AB2C-C81F060A1F9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ubik-italic.fntdata"/><Relationship Id="rId42" Type="http://schemas.openxmlformats.org/officeDocument/2006/relationships/font" Target="fonts/HelveticaNeueLight-regular.fntdata"/><Relationship Id="rId41" Type="http://schemas.openxmlformats.org/officeDocument/2006/relationships/font" Target="fonts/Rubik-boldItalic.fntdata"/><Relationship Id="rId44" Type="http://schemas.openxmlformats.org/officeDocument/2006/relationships/font" Target="fonts/HelveticaNeueLight-italic.fntdata"/><Relationship Id="rId43" Type="http://schemas.openxmlformats.org/officeDocument/2006/relationships/font" Target="fonts/HelveticaNeueLight-bold.fntdata"/><Relationship Id="rId46" Type="http://schemas.openxmlformats.org/officeDocument/2006/relationships/font" Target="fonts/Questrial-regular.fntdata"/><Relationship Id="rId45" Type="http://schemas.openxmlformats.org/officeDocument/2006/relationships/font" Target="fonts/HelveticaNeue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mpt-bold.fntdata"/><Relationship Id="rId30" Type="http://schemas.openxmlformats.org/officeDocument/2006/relationships/font" Target="fonts/Prompt-regular.fntdata"/><Relationship Id="rId33" Type="http://schemas.openxmlformats.org/officeDocument/2006/relationships/font" Target="fonts/Prompt-boldItalic.fntdata"/><Relationship Id="rId32" Type="http://schemas.openxmlformats.org/officeDocument/2006/relationships/font" Target="fonts/Prompt-italic.fntdata"/><Relationship Id="rId35" Type="http://schemas.openxmlformats.org/officeDocument/2006/relationships/font" Target="fonts/HelveticaNeue-bold.fntdata"/><Relationship Id="rId34" Type="http://schemas.openxmlformats.org/officeDocument/2006/relationships/font" Target="fonts/HelveticaNeue-regular.fntdata"/><Relationship Id="rId37" Type="http://schemas.openxmlformats.org/officeDocument/2006/relationships/font" Target="fonts/HelveticaNeue-boldItalic.fntdata"/><Relationship Id="rId36" Type="http://schemas.openxmlformats.org/officeDocument/2006/relationships/font" Target="fonts/HelveticaNeue-italic.fntdata"/><Relationship Id="rId39" Type="http://schemas.openxmlformats.org/officeDocument/2006/relationships/font" Target="fonts/Rubik-bold.fntdata"/><Relationship Id="rId38" Type="http://schemas.openxmlformats.org/officeDocument/2006/relationships/font" Target="fonts/Rubik-regular.fntdata"/><Relationship Id="rId20" Type="http://schemas.openxmlformats.org/officeDocument/2006/relationships/font" Target="fonts/WorkSansExtraBold-bold.fntdata"/><Relationship Id="rId22" Type="http://schemas.openxmlformats.org/officeDocument/2006/relationships/font" Target="fonts/OpenSansSemiBold-regular.fntdata"/><Relationship Id="rId21" Type="http://schemas.openxmlformats.org/officeDocument/2006/relationships/font" Target="fonts/WorkSansExtraBold-boldItalic.fntdata"/><Relationship Id="rId24" Type="http://schemas.openxmlformats.org/officeDocument/2006/relationships/font" Target="fonts/OpenSansSemiBold-italic.fntdata"/><Relationship Id="rId23" Type="http://schemas.openxmlformats.org/officeDocument/2006/relationships/font" Target="fonts/OpenSansSemiBold-bold.fntdata"/><Relationship Id="rId26" Type="http://schemas.openxmlformats.org/officeDocument/2006/relationships/font" Target="fonts/BarlowMedium-regular.fntdata"/><Relationship Id="rId25" Type="http://schemas.openxmlformats.org/officeDocument/2006/relationships/font" Target="fonts/OpenSansSemiBold-boldItalic.fntdata"/><Relationship Id="rId28" Type="http://schemas.openxmlformats.org/officeDocument/2006/relationships/font" Target="fonts/BarlowMedium-italic.fntdata"/><Relationship Id="rId27" Type="http://schemas.openxmlformats.org/officeDocument/2006/relationships/font" Target="fonts/BarlowMedium-bold.fntdata"/><Relationship Id="rId29" Type="http://schemas.openxmlformats.org/officeDocument/2006/relationships/font" Target="fonts/BarlowMedium-boldItalic.fntdata"/><Relationship Id="rId5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xels.com/search/server%20racks/?size=large&amp;color=2196F3"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xels.com/photo/a-group-of-people-having-a-meeting-in-the-office-594622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6734098aa1_0_17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6734098aa1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Source: </a:t>
            </a:r>
            <a:r>
              <a:rPr lang="en" u="sng">
                <a:solidFill>
                  <a:schemeClr val="hlink"/>
                </a:solidFill>
                <a:hlinkClick r:id="rId2"/>
              </a:rPr>
              <a:t>https://www.pexels.com/search/server%20racks/?size=large&amp;color=2196F3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9b968a7102_0_226: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9b968a7102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Tell us how you’re using your current solution and how you would prioritize new processes leveraging Blumira.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9b968a7102_0_239: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9b968a7102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which systems and services you are using, we will use this information as a checklist to ensure all of your logging sources are configured.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9b968a7102_0_284: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9b968a7102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9b968a7102_0_302: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19b968a7102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6c4eb7aa6a_0_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6c4eb7aa6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6c4eb7aa6a_0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6c4eb7aa6a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6734098aa1_0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6734098aa1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6c4eb7aa6a_0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6c4eb7aa6a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Source: </a:t>
            </a:r>
            <a:r>
              <a:rPr lang="en" u="sng">
                <a:solidFill>
                  <a:schemeClr val="hlink"/>
                </a:solidFill>
                <a:hlinkClick r:id="rId2"/>
              </a:rPr>
              <a:t>https://www.pexels.com/photo/a-group-of-people-having-a-meeting-in-the-office-5946222/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6c4eb7aa6a_0_5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6c4eb7aa6a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9b968a7102_0_116: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9b968a710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9b968a7102_0_125: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9b968a710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9b968a7102_0_134: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19b968a7102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9" name="Shape 9"/>
        <p:cNvGrpSpPr/>
        <p:nvPr/>
      </p:nvGrpSpPr>
      <p:grpSpPr>
        <a:xfrm>
          <a:off x="0" y="0"/>
          <a:ext cx="0" cy="0"/>
          <a:chOff x="0" y="0"/>
          <a:chExt cx="0" cy="0"/>
        </a:xfrm>
      </p:grpSpPr>
      <p:sp>
        <p:nvSpPr>
          <p:cNvPr id="10" name="Google Shape;10;p2"/>
          <p:cNvSpPr txBox="1"/>
          <p:nvPr>
            <p:ph type="ctrTitle"/>
          </p:nvPr>
        </p:nvSpPr>
        <p:spPr>
          <a:xfrm>
            <a:off x="507805" y="5343295"/>
            <a:ext cx="4392000" cy="3485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6000"/>
              <a:buFont typeface="Prompt"/>
              <a:buNone/>
              <a:defRPr b="1" sz="5500">
                <a:solidFill>
                  <a:schemeClr val="lt2"/>
                </a:solidFill>
                <a:latin typeface="Prompt"/>
                <a:ea typeface="Prompt"/>
                <a:cs typeface="Prompt"/>
                <a:sym typeface="Prompt"/>
              </a:defRPr>
            </a:lvl1pPr>
            <a:lvl2pPr lvl="1" rtl="0">
              <a:spcBef>
                <a:spcPts val="0"/>
              </a:spcBef>
              <a:spcAft>
                <a:spcPts val="0"/>
              </a:spcAft>
              <a:buClr>
                <a:schemeClr val="lt2"/>
              </a:buClr>
              <a:buSzPts val="5200"/>
              <a:buNone/>
              <a:defRPr sz="5200">
                <a:solidFill>
                  <a:schemeClr val="lt2"/>
                </a:solidFill>
              </a:defRPr>
            </a:lvl2pPr>
            <a:lvl3pPr lvl="2" rtl="0">
              <a:spcBef>
                <a:spcPts val="0"/>
              </a:spcBef>
              <a:spcAft>
                <a:spcPts val="0"/>
              </a:spcAft>
              <a:buClr>
                <a:schemeClr val="lt2"/>
              </a:buClr>
              <a:buSzPts val="5200"/>
              <a:buNone/>
              <a:defRPr sz="5200">
                <a:solidFill>
                  <a:schemeClr val="lt2"/>
                </a:solidFill>
              </a:defRPr>
            </a:lvl3pPr>
            <a:lvl4pPr lvl="3" rtl="0">
              <a:spcBef>
                <a:spcPts val="0"/>
              </a:spcBef>
              <a:spcAft>
                <a:spcPts val="0"/>
              </a:spcAft>
              <a:buClr>
                <a:schemeClr val="lt2"/>
              </a:buClr>
              <a:buSzPts val="5200"/>
              <a:buNone/>
              <a:defRPr sz="5200">
                <a:solidFill>
                  <a:schemeClr val="lt2"/>
                </a:solidFill>
              </a:defRPr>
            </a:lvl4pPr>
            <a:lvl5pPr lvl="4" rtl="0">
              <a:spcBef>
                <a:spcPts val="0"/>
              </a:spcBef>
              <a:spcAft>
                <a:spcPts val="0"/>
              </a:spcAft>
              <a:buClr>
                <a:schemeClr val="lt2"/>
              </a:buClr>
              <a:buSzPts val="5200"/>
              <a:buNone/>
              <a:defRPr sz="5200">
                <a:solidFill>
                  <a:schemeClr val="lt2"/>
                </a:solidFill>
              </a:defRPr>
            </a:lvl5pPr>
            <a:lvl6pPr lvl="5" rtl="0">
              <a:spcBef>
                <a:spcPts val="0"/>
              </a:spcBef>
              <a:spcAft>
                <a:spcPts val="0"/>
              </a:spcAft>
              <a:buClr>
                <a:schemeClr val="lt2"/>
              </a:buClr>
              <a:buSzPts val="5200"/>
              <a:buNone/>
              <a:defRPr sz="5200">
                <a:solidFill>
                  <a:schemeClr val="lt2"/>
                </a:solidFill>
              </a:defRPr>
            </a:lvl6pPr>
            <a:lvl7pPr lvl="6" rtl="0">
              <a:spcBef>
                <a:spcPts val="0"/>
              </a:spcBef>
              <a:spcAft>
                <a:spcPts val="0"/>
              </a:spcAft>
              <a:buClr>
                <a:schemeClr val="lt2"/>
              </a:buClr>
              <a:buSzPts val="5200"/>
              <a:buNone/>
              <a:defRPr sz="5200">
                <a:solidFill>
                  <a:schemeClr val="lt2"/>
                </a:solidFill>
              </a:defRPr>
            </a:lvl7pPr>
            <a:lvl8pPr lvl="7" rtl="0">
              <a:spcBef>
                <a:spcPts val="0"/>
              </a:spcBef>
              <a:spcAft>
                <a:spcPts val="0"/>
              </a:spcAft>
              <a:buClr>
                <a:schemeClr val="lt2"/>
              </a:buClr>
              <a:buSzPts val="5200"/>
              <a:buNone/>
              <a:defRPr sz="5200">
                <a:solidFill>
                  <a:schemeClr val="lt2"/>
                </a:solidFill>
              </a:defRPr>
            </a:lvl8pPr>
            <a:lvl9pPr lvl="8" rtl="0">
              <a:spcBef>
                <a:spcPts val="0"/>
              </a:spcBef>
              <a:spcAft>
                <a:spcPts val="0"/>
              </a:spcAft>
              <a:buClr>
                <a:schemeClr val="lt2"/>
              </a:buClr>
              <a:buSzPts val="5200"/>
              <a:buNone/>
              <a:defRPr sz="5200">
                <a:solidFill>
                  <a:schemeClr val="lt2"/>
                </a:solidFill>
              </a:defRPr>
            </a:lvl9pPr>
          </a:lstStyle>
          <a:p/>
        </p:txBody>
      </p:sp>
      <p:sp>
        <p:nvSpPr>
          <p:cNvPr id="11" name="Google Shape;11;p2"/>
          <p:cNvSpPr txBox="1"/>
          <p:nvPr>
            <p:ph idx="1" type="subTitle"/>
          </p:nvPr>
        </p:nvSpPr>
        <p:spPr>
          <a:xfrm>
            <a:off x="513642" y="7858335"/>
            <a:ext cx="3503100" cy="1402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2"/>
              </a:buClr>
              <a:buSzPts val="1200"/>
              <a:buNone/>
              <a:defRPr>
                <a:solidFill>
                  <a:schemeClr val="lt2"/>
                </a:solidFill>
              </a:defRPr>
            </a:lvl1pPr>
            <a:lvl2pPr lvl="1" rtl="0" algn="r">
              <a:lnSpc>
                <a:spcPct val="100000"/>
              </a:lnSpc>
              <a:spcBef>
                <a:spcPts val="0"/>
              </a:spcBef>
              <a:spcAft>
                <a:spcPts val="0"/>
              </a:spcAft>
              <a:buClr>
                <a:schemeClr val="lt2"/>
              </a:buClr>
              <a:buSzPts val="2800"/>
              <a:buNone/>
              <a:defRPr sz="2800">
                <a:solidFill>
                  <a:schemeClr val="lt2"/>
                </a:solidFill>
              </a:defRPr>
            </a:lvl2pPr>
            <a:lvl3pPr lvl="2" rtl="0" algn="r">
              <a:lnSpc>
                <a:spcPct val="100000"/>
              </a:lnSpc>
              <a:spcBef>
                <a:spcPts val="0"/>
              </a:spcBef>
              <a:spcAft>
                <a:spcPts val="0"/>
              </a:spcAft>
              <a:buClr>
                <a:schemeClr val="lt2"/>
              </a:buClr>
              <a:buSzPts val="2800"/>
              <a:buNone/>
              <a:defRPr sz="2800">
                <a:solidFill>
                  <a:schemeClr val="lt2"/>
                </a:solidFill>
              </a:defRPr>
            </a:lvl3pPr>
            <a:lvl4pPr lvl="3" rtl="0" algn="r">
              <a:lnSpc>
                <a:spcPct val="100000"/>
              </a:lnSpc>
              <a:spcBef>
                <a:spcPts val="0"/>
              </a:spcBef>
              <a:spcAft>
                <a:spcPts val="0"/>
              </a:spcAft>
              <a:buClr>
                <a:schemeClr val="lt2"/>
              </a:buClr>
              <a:buSzPts val="2800"/>
              <a:buNone/>
              <a:defRPr sz="2800">
                <a:solidFill>
                  <a:schemeClr val="lt2"/>
                </a:solidFill>
              </a:defRPr>
            </a:lvl4pPr>
            <a:lvl5pPr lvl="4" rtl="0" algn="r">
              <a:lnSpc>
                <a:spcPct val="100000"/>
              </a:lnSpc>
              <a:spcBef>
                <a:spcPts val="0"/>
              </a:spcBef>
              <a:spcAft>
                <a:spcPts val="0"/>
              </a:spcAft>
              <a:buClr>
                <a:schemeClr val="lt2"/>
              </a:buClr>
              <a:buSzPts val="2800"/>
              <a:buNone/>
              <a:defRPr sz="2800">
                <a:solidFill>
                  <a:schemeClr val="lt2"/>
                </a:solidFill>
              </a:defRPr>
            </a:lvl5pPr>
            <a:lvl6pPr lvl="5" rtl="0" algn="r">
              <a:lnSpc>
                <a:spcPct val="100000"/>
              </a:lnSpc>
              <a:spcBef>
                <a:spcPts val="0"/>
              </a:spcBef>
              <a:spcAft>
                <a:spcPts val="0"/>
              </a:spcAft>
              <a:buClr>
                <a:schemeClr val="lt2"/>
              </a:buClr>
              <a:buSzPts val="2800"/>
              <a:buNone/>
              <a:defRPr sz="2800">
                <a:solidFill>
                  <a:schemeClr val="lt2"/>
                </a:solidFill>
              </a:defRPr>
            </a:lvl6pPr>
            <a:lvl7pPr lvl="6" rtl="0" algn="r">
              <a:lnSpc>
                <a:spcPct val="100000"/>
              </a:lnSpc>
              <a:spcBef>
                <a:spcPts val="0"/>
              </a:spcBef>
              <a:spcAft>
                <a:spcPts val="0"/>
              </a:spcAft>
              <a:buClr>
                <a:schemeClr val="lt2"/>
              </a:buClr>
              <a:buSzPts val="2800"/>
              <a:buNone/>
              <a:defRPr sz="2800">
                <a:solidFill>
                  <a:schemeClr val="lt2"/>
                </a:solidFill>
              </a:defRPr>
            </a:lvl7pPr>
            <a:lvl8pPr lvl="7" rtl="0" algn="r">
              <a:lnSpc>
                <a:spcPct val="100000"/>
              </a:lnSpc>
              <a:spcBef>
                <a:spcPts val="0"/>
              </a:spcBef>
              <a:spcAft>
                <a:spcPts val="0"/>
              </a:spcAft>
              <a:buClr>
                <a:schemeClr val="lt2"/>
              </a:buClr>
              <a:buSzPts val="2800"/>
              <a:buNone/>
              <a:defRPr sz="2800">
                <a:solidFill>
                  <a:schemeClr val="lt2"/>
                </a:solidFill>
              </a:defRPr>
            </a:lvl8pPr>
            <a:lvl9pPr lvl="8" rtl="0" algn="r">
              <a:lnSpc>
                <a:spcPct val="100000"/>
              </a:lnSpc>
              <a:spcBef>
                <a:spcPts val="0"/>
              </a:spcBef>
              <a:spcAft>
                <a:spcPts val="0"/>
              </a:spcAft>
              <a:buClr>
                <a:schemeClr val="lt2"/>
              </a:buClr>
              <a:buSzPts val="2800"/>
              <a:buNone/>
              <a:defRPr sz="2800">
                <a:solidFill>
                  <a:schemeClr val="lt2"/>
                </a:solidFill>
              </a:defRPr>
            </a:lvl9pPr>
          </a:lstStyle>
          <a:p/>
        </p:txBody>
      </p:sp>
      <p:pic>
        <p:nvPicPr>
          <p:cNvPr id="12" name="Google Shape;12;p2"/>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18_2_1">
    <p:spTree>
      <p:nvGrpSpPr>
        <p:cNvPr id="55" name="Shape 55"/>
        <p:cNvGrpSpPr/>
        <p:nvPr/>
      </p:nvGrpSpPr>
      <p:grpSpPr>
        <a:xfrm>
          <a:off x="0" y="0"/>
          <a:ext cx="0" cy="0"/>
          <a:chOff x="0" y="0"/>
          <a:chExt cx="0" cy="0"/>
        </a:xfrm>
      </p:grpSpPr>
      <p:sp>
        <p:nvSpPr>
          <p:cNvPr id="56" name="Google Shape;56;p11"/>
          <p:cNvSpPr txBox="1"/>
          <p:nvPr>
            <p:ph type="ctrTitle"/>
          </p:nvPr>
        </p:nvSpPr>
        <p:spPr>
          <a:xfrm>
            <a:off x="513974" y="668018"/>
            <a:ext cx="56772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800"/>
              <a:buNone/>
              <a:defRPr>
                <a:solidFill>
                  <a:schemeClr val="dk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57" name="Google Shape;57;p11"/>
          <p:cNvSpPr txBox="1"/>
          <p:nvPr>
            <p:ph idx="2" type="ctrTitle"/>
          </p:nvPr>
        </p:nvSpPr>
        <p:spPr>
          <a:xfrm>
            <a:off x="2191948" y="3808756"/>
            <a:ext cx="1599000" cy="12606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600">
                <a:solidFill>
                  <a:schemeClr val="dk1"/>
                </a:solidFill>
              </a:defRPr>
            </a:lvl1pPr>
            <a:lvl2pPr lvl="1"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2pPr>
            <a:lvl3pPr lvl="2"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3pPr>
            <a:lvl4pPr lvl="3"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4pPr>
            <a:lvl5pPr lvl="4"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5pPr>
            <a:lvl6pPr lvl="5"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6pPr>
            <a:lvl7pPr lvl="6"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7pPr>
            <a:lvl8pPr lvl="7"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8pPr>
            <a:lvl9pPr lvl="8"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9pPr>
          </a:lstStyle>
          <a:p/>
        </p:txBody>
      </p:sp>
      <p:sp>
        <p:nvSpPr>
          <p:cNvPr id="58" name="Google Shape;58;p11"/>
          <p:cNvSpPr txBox="1"/>
          <p:nvPr>
            <p:ph idx="1" type="subTitle"/>
          </p:nvPr>
        </p:nvSpPr>
        <p:spPr>
          <a:xfrm>
            <a:off x="2191948" y="4812249"/>
            <a:ext cx="1599000" cy="21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59" name="Google Shape;59;p11"/>
          <p:cNvSpPr txBox="1"/>
          <p:nvPr>
            <p:ph idx="3" type="ctrTitle"/>
          </p:nvPr>
        </p:nvSpPr>
        <p:spPr>
          <a:xfrm>
            <a:off x="4105213" y="5204045"/>
            <a:ext cx="1599000" cy="12606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None/>
              <a:defRPr sz="1600">
                <a:solidFill>
                  <a:schemeClr val="dk1"/>
                </a:solidFill>
              </a:defRPr>
            </a:lvl1pPr>
            <a:lvl2pPr lvl="1"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2pPr>
            <a:lvl3pPr lvl="2"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3pPr>
            <a:lvl4pPr lvl="3"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4pPr>
            <a:lvl5pPr lvl="4"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5pPr>
            <a:lvl6pPr lvl="5"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6pPr>
            <a:lvl7pPr lvl="6"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7pPr>
            <a:lvl8pPr lvl="7"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8pPr>
            <a:lvl9pPr lvl="8"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9pPr>
          </a:lstStyle>
          <a:p/>
        </p:txBody>
      </p:sp>
      <p:sp>
        <p:nvSpPr>
          <p:cNvPr id="60" name="Google Shape;60;p11"/>
          <p:cNvSpPr txBox="1"/>
          <p:nvPr>
            <p:ph idx="4" type="subTitle"/>
          </p:nvPr>
        </p:nvSpPr>
        <p:spPr>
          <a:xfrm>
            <a:off x="4105213" y="5909511"/>
            <a:ext cx="1599000" cy="2175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100">
                <a:solidFill>
                  <a:schemeClr val="dk1"/>
                </a:solidFill>
              </a:defRPr>
            </a:lvl1pPr>
            <a:lvl2pPr lvl="1" rtl="0" algn="ctr">
              <a:lnSpc>
                <a:spcPct val="100000"/>
              </a:lnSpc>
              <a:spcBef>
                <a:spcPts val="160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61" name="Google Shape;61;p11"/>
          <p:cNvSpPr txBox="1"/>
          <p:nvPr>
            <p:ph idx="5" type="ctrTitle"/>
          </p:nvPr>
        </p:nvSpPr>
        <p:spPr>
          <a:xfrm>
            <a:off x="2191948" y="6230222"/>
            <a:ext cx="1599000" cy="12606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600">
                <a:solidFill>
                  <a:srgbClr val="000000"/>
                </a:solidFill>
              </a:defRPr>
            </a:lvl1pPr>
            <a:lvl2pPr lvl="1"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2pPr>
            <a:lvl3pPr lvl="2"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3pPr>
            <a:lvl4pPr lvl="3"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4pPr>
            <a:lvl5pPr lvl="4"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5pPr>
            <a:lvl6pPr lvl="5"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6pPr>
            <a:lvl7pPr lvl="6"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7pPr>
            <a:lvl8pPr lvl="7"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8pPr>
            <a:lvl9pPr lvl="8"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9pPr>
          </a:lstStyle>
          <a:p/>
        </p:txBody>
      </p:sp>
      <p:sp>
        <p:nvSpPr>
          <p:cNvPr id="62" name="Google Shape;62;p11"/>
          <p:cNvSpPr txBox="1"/>
          <p:nvPr>
            <p:ph idx="6" type="subTitle"/>
          </p:nvPr>
        </p:nvSpPr>
        <p:spPr>
          <a:xfrm>
            <a:off x="2191948" y="7250032"/>
            <a:ext cx="1599000" cy="146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pic>
        <p:nvPicPr>
          <p:cNvPr id="63" name="Google Shape;63;p11"/>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18">
    <p:spTree>
      <p:nvGrpSpPr>
        <p:cNvPr id="64" name="Shape 64"/>
        <p:cNvGrpSpPr/>
        <p:nvPr/>
      </p:nvGrpSpPr>
      <p:grpSpPr>
        <a:xfrm>
          <a:off x="0" y="0"/>
          <a:ext cx="0" cy="0"/>
          <a:chOff x="0" y="0"/>
          <a:chExt cx="0" cy="0"/>
        </a:xfrm>
      </p:grpSpPr>
      <p:sp>
        <p:nvSpPr>
          <p:cNvPr id="65" name="Google Shape;65;p12"/>
          <p:cNvSpPr txBox="1"/>
          <p:nvPr>
            <p:ph type="ctrTitle"/>
          </p:nvPr>
        </p:nvSpPr>
        <p:spPr>
          <a:xfrm>
            <a:off x="513974" y="668018"/>
            <a:ext cx="56772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800"/>
              <a:buNone/>
              <a:defRPr>
                <a:solidFill>
                  <a:schemeClr val="dk1"/>
                </a:solidFill>
              </a:defRPr>
            </a:lvl1pPr>
            <a:lvl2pPr lvl="1"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2pPr>
            <a:lvl3pPr lvl="2"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3pPr>
            <a:lvl4pPr lvl="3"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4pPr>
            <a:lvl5pPr lvl="4"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5pPr>
            <a:lvl6pPr lvl="5"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6pPr>
            <a:lvl7pPr lvl="6"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7pPr>
            <a:lvl8pPr lvl="7"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8pPr>
            <a:lvl9pPr lvl="8"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9pPr>
          </a:lstStyle>
          <a:p/>
        </p:txBody>
      </p:sp>
      <p:sp>
        <p:nvSpPr>
          <p:cNvPr id="66" name="Google Shape;66;p12"/>
          <p:cNvSpPr txBox="1"/>
          <p:nvPr>
            <p:ph idx="2" type="ctrTitle"/>
          </p:nvPr>
        </p:nvSpPr>
        <p:spPr>
          <a:xfrm>
            <a:off x="1114903" y="2935044"/>
            <a:ext cx="1599000" cy="12606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None/>
              <a:defRPr sz="1600">
                <a:solidFill>
                  <a:schemeClr val="dk1"/>
                </a:solidFill>
              </a:defRPr>
            </a:lvl1pPr>
            <a:lvl2pPr lvl="1"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2pPr>
            <a:lvl3pPr lvl="2"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3pPr>
            <a:lvl4pPr lvl="3"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4pPr>
            <a:lvl5pPr lvl="4"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5pPr>
            <a:lvl6pPr lvl="5"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6pPr>
            <a:lvl7pPr lvl="6"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7pPr>
            <a:lvl8pPr lvl="7"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8pPr>
            <a:lvl9pPr lvl="8"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9pPr>
          </a:lstStyle>
          <a:p/>
        </p:txBody>
      </p:sp>
      <p:sp>
        <p:nvSpPr>
          <p:cNvPr id="67" name="Google Shape;67;p12"/>
          <p:cNvSpPr txBox="1"/>
          <p:nvPr>
            <p:ph idx="1" type="subTitle"/>
          </p:nvPr>
        </p:nvSpPr>
        <p:spPr>
          <a:xfrm>
            <a:off x="1114903" y="3938538"/>
            <a:ext cx="1599000" cy="2175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1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68" name="Google Shape;68;p12"/>
          <p:cNvSpPr txBox="1"/>
          <p:nvPr>
            <p:ph idx="3" type="ctrTitle"/>
          </p:nvPr>
        </p:nvSpPr>
        <p:spPr>
          <a:xfrm>
            <a:off x="1114903" y="5356511"/>
            <a:ext cx="1599000" cy="12606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None/>
              <a:defRPr sz="1600">
                <a:solidFill>
                  <a:srgbClr val="000000"/>
                </a:solidFill>
              </a:defRPr>
            </a:lvl1pPr>
            <a:lvl2pPr lvl="1"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2pPr>
            <a:lvl3pPr lvl="2"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3pPr>
            <a:lvl4pPr lvl="3"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4pPr>
            <a:lvl5pPr lvl="4"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5pPr>
            <a:lvl6pPr lvl="5"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6pPr>
            <a:lvl7pPr lvl="6"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7pPr>
            <a:lvl8pPr lvl="7"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8pPr>
            <a:lvl9pPr lvl="8"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9pPr>
          </a:lstStyle>
          <a:p/>
        </p:txBody>
      </p:sp>
      <p:sp>
        <p:nvSpPr>
          <p:cNvPr id="69" name="Google Shape;69;p12"/>
          <p:cNvSpPr txBox="1"/>
          <p:nvPr>
            <p:ph idx="4" type="subTitle"/>
          </p:nvPr>
        </p:nvSpPr>
        <p:spPr>
          <a:xfrm>
            <a:off x="1114903" y="6360004"/>
            <a:ext cx="1599000" cy="1466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1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pic>
        <p:nvPicPr>
          <p:cNvPr id="70" name="Google Shape;70;p12"/>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19_1">
    <p:spTree>
      <p:nvGrpSpPr>
        <p:cNvPr id="71" name="Shape 71"/>
        <p:cNvGrpSpPr/>
        <p:nvPr/>
      </p:nvGrpSpPr>
      <p:grpSpPr>
        <a:xfrm>
          <a:off x="0" y="0"/>
          <a:ext cx="0" cy="0"/>
          <a:chOff x="0" y="0"/>
          <a:chExt cx="0" cy="0"/>
        </a:xfrm>
      </p:grpSpPr>
      <p:sp>
        <p:nvSpPr>
          <p:cNvPr id="72" name="Google Shape;72;p13"/>
          <p:cNvSpPr txBox="1"/>
          <p:nvPr>
            <p:ph idx="1" type="subTitle"/>
          </p:nvPr>
        </p:nvSpPr>
        <p:spPr>
          <a:xfrm>
            <a:off x="611298" y="3999209"/>
            <a:ext cx="1545300" cy="217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000"/>
              <a:buNone/>
              <a:defRPr sz="1000">
                <a:solidFill>
                  <a:schemeClr val="dk2"/>
                </a:solidFill>
              </a:defRPr>
            </a:lvl1pPr>
            <a:lvl2pPr lvl="1" rtl="0" algn="ctr">
              <a:lnSpc>
                <a:spcPct val="100000"/>
              </a:lnSpc>
              <a:spcBef>
                <a:spcPts val="0"/>
              </a:spcBef>
              <a:spcAft>
                <a:spcPts val="0"/>
              </a:spcAft>
              <a:buClr>
                <a:schemeClr val="dk2"/>
              </a:buClr>
              <a:buSzPts val="1000"/>
              <a:buNone/>
              <a:defRPr sz="1000">
                <a:solidFill>
                  <a:schemeClr val="dk2"/>
                </a:solidFill>
              </a:defRPr>
            </a:lvl2pPr>
            <a:lvl3pPr lvl="2" rtl="0" algn="ctr">
              <a:lnSpc>
                <a:spcPct val="100000"/>
              </a:lnSpc>
              <a:spcBef>
                <a:spcPts val="0"/>
              </a:spcBef>
              <a:spcAft>
                <a:spcPts val="0"/>
              </a:spcAft>
              <a:buClr>
                <a:schemeClr val="dk2"/>
              </a:buClr>
              <a:buSzPts val="1000"/>
              <a:buNone/>
              <a:defRPr sz="1000">
                <a:solidFill>
                  <a:schemeClr val="dk2"/>
                </a:solidFill>
              </a:defRPr>
            </a:lvl3pPr>
            <a:lvl4pPr lvl="3" rtl="0" algn="ctr">
              <a:lnSpc>
                <a:spcPct val="100000"/>
              </a:lnSpc>
              <a:spcBef>
                <a:spcPts val="0"/>
              </a:spcBef>
              <a:spcAft>
                <a:spcPts val="0"/>
              </a:spcAft>
              <a:buClr>
                <a:schemeClr val="dk2"/>
              </a:buClr>
              <a:buSzPts val="1000"/>
              <a:buNone/>
              <a:defRPr sz="1000">
                <a:solidFill>
                  <a:schemeClr val="dk2"/>
                </a:solidFill>
              </a:defRPr>
            </a:lvl4pPr>
            <a:lvl5pPr lvl="4" rtl="0" algn="ctr">
              <a:lnSpc>
                <a:spcPct val="100000"/>
              </a:lnSpc>
              <a:spcBef>
                <a:spcPts val="0"/>
              </a:spcBef>
              <a:spcAft>
                <a:spcPts val="0"/>
              </a:spcAft>
              <a:buClr>
                <a:schemeClr val="dk2"/>
              </a:buClr>
              <a:buSzPts val="1000"/>
              <a:buNone/>
              <a:defRPr sz="1000">
                <a:solidFill>
                  <a:schemeClr val="dk2"/>
                </a:solidFill>
              </a:defRPr>
            </a:lvl5pPr>
            <a:lvl6pPr lvl="5" rtl="0" algn="ctr">
              <a:lnSpc>
                <a:spcPct val="100000"/>
              </a:lnSpc>
              <a:spcBef>
                <a:spcPts val="0"/>
              </a:spcBef>
              <a:spcAft>
                <a:spcPts val="0"/>
              </a:spcAft>
              <a:buClr>
                <a:schemeClr val="dk2"/>
              </a:buClr>
              <a:buSzPts val="1000"/>
              <a:buNone/>
              <a:defRPr sz="1000">
                <a:solidFill>
                  <a:schemeClr val="dk2"/>
                </a:solidFill>
              </a:defRPr>
            </a:lvl6pPr>
            <a:lvl7pPr lvl="6" rtl="0" algn="ctr">
              <a:lnSpc>
                <a:spcPct val="100000"/>
              </a:lnSpc>
              <a:spcBef>
                <a:spcPts val="0"/>
              </a:spcBef>
              <a:spcAft>
                <a:spcPts val="0"/>
              </a:spcAft>
              <a:buClr>
                <a:schemeClr val="dk2"/>
              </a:buClr>
              <a:buSzPts val="1000"/>
              <a:buNone/>
              <a:defRPr sz="1000">
                <a:solidFill>
                  <a:schemeClr val="dk2"/>
                </a:solidFill>
              </a:defRPr>
            </a:lvl7pPr>
            <a:lvl8pPr lvl="7" rtl="0" algn="ctr">
              <a:lnSpc>
                <a:spcPct val="100000"/>
              </a:lnSpc>
              <a:spcBef>
                <a:spcPts val="0"/>
              </a:spcBef>
              <a:spcAft>
                <a:spcPts val="0"/>
              </a:spcAft>
              <a:buClr>
                <a:schemeClr val="dk2"/>
              </a:buClr>
              <a:buSzPts val="1000"/>
              <a:buNone/>
              <a:defRPr sz="1000">
                <a:solidFill>
                  <a:schemeClr val="dk2"/>
                </a:solidFill>
              </a:defRPr>
            </a:lvl8pPr>
            <a:lvl9pPr lvl="8" rtl="0" algn="ctr">
              <a:lnSpc>
                <a:spcPct val="100000"/>
              </a:lnSpc>
              <a:spcBef>
                <a:spcPts val="0"/>
              </a:spcBef>
              <a:spcAft>
                <a:spcPts val="0"/>
              </a:spcAft>
              <a:buClr>
                <a:schemeClr val="dk2"/>
              </a:buClr>
              <a:buSzPts val="1000"/>
              <a:buNone/>
              <a:defRPr sz="1000">
                <a:solidFill>
                  <a:schemeClr val="dk2"/>
                </a:solidFill>
              </a:defRPr>
            </a:lvl9pPr>
          </a:lstStyle>
          <a:p/>
        </p:txBody>
      </p:sp>
      <p:sp>
        <p:nvSpPr>
          <p:cNvPr id="73" name="Google Shape;73;p13"/>
          <p:cNvSpPr txBox="1"/>
          <p:nvPr>
            <p:ph idx="2" type="subTitle"/>
          </p:nvPr>
        </p:nvSpPr>
        <p:spPr>
          <a:xfrm>
            <a:off x="3583193" y="3999209"/>
            <a:ext cx="1545300" cy="217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000"/>
              <a:buNone/>
              <a:defRPr sz="1000">
                <a:solidFill>
                  <a:schemeClr val="dk2"/>
                </a:solidFill>
              </a:defRPr>
            </a:lvl1pPr>
            <a:lvl2pPr lvl="1" rtl="0" algn="ctr">
              <a:lnSpc>
                <a:spcPct val="100000"/>
              </a:lnSpc>
              <a:spcBef>
                <a:spcPts val="0"/>
              </a:spcBef>
              <a:spcAft>
                <a:spcPts val="0"/>
              </a:spcAft>
              <a:buClr>
                <a:schemeClr val="dk2"/>
              </a:buClr>
              <a:buSzPts val="1000"/>
              <a:buNone/>
              <a:defRPr sz="1000">
                <a:solidFill>
                  <a:schemeClr val="dk2"/>
                </a:solidFill>
              </a:defRPr>
            </a:lvl2pPr>
            <a:lvl3pPr lvl="2" rtl="0" algn="ctr">
              <a:lnSpc>
                <a:spcPct val="100000"/>
              </a:lnSpc>
              <a:spcBef>
                <a:spcPts val="0"/>
              </a:spcBef>
              <a:spcAft>
                <a:spcPts val="0"/>
              </a:spcAft>
              <a:buClr>
                <a:schemeClr val="dk2"/>
              </a:buClr>
              <a:buSzPts val="1000"/>
              <a:buNone/>
              <a:defRPr sz="1000">
                <a:solidFill>
                  <a:schemeClr val="dk2"/>
                </a:solidFill>
              </a:defRPr>
            </a:lvl3pPr>
            <a:lvl4pPr lvl="3" rtl="0" algn="ctr">
              <a:lnSpc>
                <a:spcPct val="100000"/>
              </a:lnSpc>
              <a:spcBef>
                <a:spcPts val="0"/>
              </a:spcBef>
              <a:spcAft>
                <a:spcPts val="0"/>
              </a:spcAft>
              <a:buClr>
                <a:schemeClr val="dk2"/>
              </a:buClr>
              <a:buSzPts val="1000"/>
              <a:buNone/>
              <a:defRPr sz="1000">
                <a:solidFill>
                  <a:schemeClr val="dk2"/>
                </a:solidFill>
              </a:defRPr>
            </a:lvl4pPr>
            <a:lvl5pPr lvl="4" rtl="0" algn="ctr">
              <a:lnSpc>
                <a:spcPct val="100000"/>
              </a:lnSpc>
              <a:spcBef>
                <a:spcPts val="0"/>
              </a:spcBef>
              <a:spcAft>
                <a:spcPts val="0"/>
              </a:spcAft>
              <a:buClr>
                <a:schemeClr val="dk2"/>
              </a:buClr>
              <a:buSzPts val="1000"/>
              <a:buNone/>
              <a:defRPr sz="1000">
                <a:solidFill>
                  <a:schemeClr val="dk2"/>
                </a:solidFill>
              </a:defRPr>
            </a:lvl5pPr>
            <a:lvl6pPr lvl="5" rtl="0" algn="ctr">
              <a:lnSpc>
                <a:spcPct val="100000"/>
              </a:lnSpc>
              <a:spcBef>
                <a:spcPts val="0"/>
              </a:spcBef>
              <a:spcAft>
                <a:spcPts val="0"/>
              </a:spcAft>
              <a:buClr>
                <a:schemeClr val="dk2"/>
              </a:buClr>
              <a:buSzPts val="1000"/>
              <a:buNone/>
              <a:defRPr sz="1000">
                <a:solidFill>
                  <a:schemeClr val="dk2"/>
                </a:solidFill>
              </a:defRPr>
            </a:lvl6pPr>
            <a:lvl7pPr lvl="6" rtl="0" algn="ctr">
              <a:lnSpc>
                <a:spcPct val="100000"/>
              </a:lnSpc>
              <a:spcBef>
                <a:spcPts val="0"/>
              </a:spcBef>
              <a:spcAft>
                <a:spcPts val="0"/>
              </a:spcAft>
              <a:buClr>
                <a:schemeClr val="dk2"/>
              </a:buClr>
              <a:buSzPts val="1000"/>
              <a:buNone/>
              <a:defRPr sz="1000">
                <a:solidFill>
                  <a:schemeClr val="dk2"/>
                </a:solidFill>
              </a:defRPr>
            </a:lvl7pPr>
            <a:lvl8pPr lvl="7" rtl="0" algn="ctr">
              <a:lnSpc>
                <a:spcPct val="100000"/>
              </a:lnSpc>
              <a:spcBef>
                <a:spcPts val="0"/>
              </a:spcBef>
              <a:spcAft>
                <a:spcPts val="0"/>
              </a:spcAft>
              <a:buClr>
                <a:schemeClr val="dk2"/>
              </a:buClr>
              <a:buSzPts val="1000"/>
              <a:buNone/>
              <a:defRPr sz="1000">
                <a:solidFill>
                  <a:schemeClr val="dk2"/>
                </a:solidFill>
              </a:defRPr>
            </a:lvl8pPr>
            <a:lvl9pPr lvl="8" rtl="0" algn="ctr">
              <a:lnSpc>
                <a:spcPct val="100000"/>
              </a:lnSpc>
              <a:spcBef>
                <a:spcPts val="0"/>
              </a:spcBef>
              <a:spcAft>
                <a:spcPts val="0"/>
              </a:spcAft>
              <a:buClr>
                <a:schemeClr val="dk2"/>
              </a:buClr>
              <a:buSzPts val="1000"/>
              <a:buNone/>
              <a:defRPr sz="1000">
                <a:solidFill>
                  <a:schemeClr val="dk2"/>
                </a:solidFill>
              </a:defRPr>
            </a:lvl9pPr>
          </a:lstStyle>
          <a:p/>
        </p:txBody>
      </p:sp>
      <p:sp>
        <p:nvSpPr>
          <p:cNvPr id="74" name="Google Shape;74;p13"/>
          <p:cNvSpPr txBox="1"/>
          <p:nvPr>
            <p:ph type="ctrTitle"/>
          </p:nvPr>
        </p:nvSpPr>
        <p:spPr>
          <a:xfrm>
            <a:off x="270788" y="3395724"/>
            <a:ext cx="2226300" cy="752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chemeClr val="dk2"/>
              </a:buClr>
              <a:buSzPts val="1600"/>
              <a:buNone/>
              <a:defRPr sz="1600">
                <a:solidFill>
                  <a:schemeClr val="dk2"/>
                </a:solidFill>
              </a:defRPr>
            </a:lvl1pPr>
            <a:lvl2pPr lvl="1"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2pPr>
            <a:lvl3pPr lvl="2"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3pPr>
            <a:lvl4pPr lvl="3"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4pPr>
            <a:lvl5pPr lvl="4"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5pPr>
            <a:lvl6pPr lvl="5"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6pPr>
            <a:lvl7pPr lvl="6"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7pPr>
            <a:lvl8pPr lvl="7"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8pPr>
            <a:lvl9pPr lvl="8"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9pPr>
          </a:lstStyle>
          <a:p/>
        </p:txBody>
      </p:sp>
      <p:sp>
        <p:nvSpPr>
          <p:cNvPr id="75" name="Google Shape;75;p13"/>
          <p:cNvSpPr txBox="1"/>
          <p:nvPr>
            <p:ph idx="3" type="ctrTitle"/>
          </p:nvPr>
        </p:nvSpPr>
        <p:spPr>
          <a:xfrm>
            <a:off x="3242640" y="3395724"/>
            <a:ext cx="2226300" cy="752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chemeClr val="dk2"/>
              </a:buClr>
              <a:buSzPts val="1600"/>
              <a:buNone/>
              <a:defRPr sz="1600">
                <a:solidFill>
                  <a:schemeClr val="dk2"/>
                </a:solidFill>
              </a:defRPr>
            </a:lvl1pPr>
            <a:lvl2pPr lvl="1"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2pPr>
            <a:lvl3pPr lvl="2"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3pPr>
            <a:lvl4pPr lvl="3"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4pPr>
            <a:lvl5pPr lvl="4"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5pPr>
            <a:lvl6pPr lvl="5"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6pPr>
            <a:lvl7pPr lvl="6"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7pPr>
            <a:lvl8pPr lvl="7"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8pPr>
            <a:lvl9pPr lvl="8"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9pPr>
          </a:lstStyle>
          <a:p/>
        </p:txBody>
      </p:sp>
      <p:sp>
        <p:nvSpPr>
          <p:cNvPr id="76" name="Google Shape;76;p13"/>
          <p:cNvSpPr txBox="1"/>
          <p:nvPr>
            <p:ph idx="4" type="subTitle"/>
          </p:nvPr>
        </p:nvSpPr>
        <p:spPr>
          <a:xfrm>
            <a:off x="611340" y="6622684"/>
            <a:ext cx="1545300" cy="217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000"/>
              <a:buNone/>
              <a:defRPr sz="1000">
                <a:solidFill>
                  <a:schemeClr val="dk2"/>
                </a:solidFill>
              </a:defRPr>
            </a:lvl1pPr>
            <a:lvl2pPr lvl="1" rtl="0" algn="ctr">
              <a:lnSpc>
                <a:spcPct val="100000"/>
              </a:lnSpc>
              <a:spcBef>
                <a:spcPts val="0"/>
              </a:spcBef>
              <a:spcAft>
                <a:spcPts val="0"/>
              </a:spcAft>
              <a:buClr>
                <a:schemeClr val="dk2"/>
              </a:buClr>
              <a:buSzPts val="1000"/>
              <a:buNone/>
              <a:defRPr sz="1000">
                <a:solidFill>
                  <a:schemeClr val="dk2"/>
                </a:solidFill>
              </a:defRPr>
            </a:lvl2pPr>
            <a:lvl3pPr lvl="2" rtl="0" algn="ctr">
              <a:lnSpc>
                <a:spcPct val="100000"/>
              </a:lnSpc>
              <a:spcBef>
                <a:spcPts val="0"/>
              </a:spcBef>
              <a:spcAft>
                <a:spcPts val="0"/>
              </a:spcAft>
              <a:buClr>
                <a:schemeClr val="dk2"/>
              </a:buClr>
              <a:buSzPts val="1000"/>
              <a:buNone/>
              <a:defRPr sz="1000">
                <a:solidFill>
                  <a:schemeClr val="dk2"/>
                </a:solidFill>
              </a:defRPr>
            </a:lvl3pPr>
            <a:lvl4pPr lvl="3" rtl="0" algn="ctr">
              <a:lnSpc>
                <a:spcPct val="100000"/>
              </a:lnSpc>
              <a:spcBef>
                <a:spcPts val="0"/>
              </a:spcBef>
              <a:spcAft>
                <a:spcPts val="0"/>
              </a:spcAft>
              <a:buClr>
                <a:schemeClr val="dk2"/>
              </a:buClr>
              <a:buSzPts val="1000"/>
              <a:buNone/>
              <a:defRPr sz="1000">
                <a:solidFill>
                  <a:schemeClr val="dk2"/>
                </a:solidFill>
              </a:defRPr>
            </a:lvl4pPr>
            <a:lvl5pPr lvl="4" rtl="0" algn="ctr">
              <a:lnSpc>
                <a:spcPct val="100000"/>
              </a:lnSpc>
              <a:spcBef>
                <a:spcPts val="0"/>
              </a:spcBef>
              <a:spcAft>
                <a:spcPts val="0"/>
              </a:spcAft>
              <a:buClr>
                <a:schemeClr val="dk2"/>
              </a:buClr>
              <a:buSzPts val="1000"/>
              <a:buNone/>
              <a:defRPr sz="1000">
                <a:solidFill>
                  <a:schemeClr val="dk2"/>
                </a:solidFill>
              </a:defRPr>
            </a:lvl5pPr>
            <a:lvl6pPr lvl="5" rtl="0" algn="ctr">
              <a:lnSpc>
                <a:spcPct val="100000"/>
              </a:lnSpc>
              <a:spcBef>
                <a:spcPts val="0"/>
              </a:spcBef>
              <a:spcAft>
                <a:spcPts val="0"/>
              </a:spcAft>
              <a:buClr>
                <a:schemeClr val="dk2"/>
              </a:buClr>
              <a:buSzPts val="1000"/>
              <a:buNone/>
              <a:defRPr sz="1000">
                <a:solidFill>
                  <a:schemeClr val="dk2"/>
                </a:solidFill>
              </a:defRPr>
            </a:lvl6pPr>
            <a:lvl7pPr lvl="6" rtl="0" algn="ctr">
              <a:lnSpc>
                <a:spcPct val="100000"/>
              </a:lnSpc>
              <a:spcBef>
                <a:spcPts val="0"/>
              </a:spcBef>
              <a:spcAft>
                <a:spcPts val="0"/>
              </a:spcAft>
              <a:buClr>
                <a:schemeClr val="dk2"/>
              </a:buClr>
              <a:buSzPts val="1000"/>
              <a:buNone/>
              <a:defRPr sz="1000">
                <a:solidFill>
                  <a:schemeClr val="dk2"/>
                </a:solidFill>
              </a:defRPr>
            </a:lvl7pPr>
            <a:lvl8pPr lvl="7" rtl="0" algn="ctr">
              <a:lnSpc>
                <a:spcPct val="100000"/>
              </a:lnSpc>
              <a:spcBef>
                <a:spcPts val="0"/>
              </a:spcBef>
              <a:spcAft>
                <a:spcPts val="0"/>
              </a:spcAft>
              <a:buClr>
                <a:schemeClr val="dk2"/>
              </a:buClr>
              <a:buSzPts val="1000"/>
              <a:buNone/>
              <a:defRPr sz="1000">
                <a:solidFill>
                  <a:schemeClr val="dk2"/>
                </a:solidFill>
              </a:defRPr>
            </a:lvl8pPr>
            <a:lvl9pPr lvl="8" rtl="0" algn="ctr">
              <a:lnSpc>
                <a:spcPct val="100000"/>
              </a:lnSpc>
              <a:spcBef>
                <a:spcPts val="0"/>
              </a:spcBef>
              <a:spcAft>
                <a:spcPts val="0"/>
              </a:spcAft>
              <a:buClr>
                <a:schemeClr val="dk2"/>
              </a:buClr>
              <a:buSzPts val="1000"/>
              <a:buNone/>
              <a:defRPr sz="1000">
                <a:solidFill>
                  <a:schemeClr val="dk2"/>
                </a:solidFill>
              </a:defRPr>
            </a:lvl9pPr>
          </a:lstStyle>
          <a:p/>
        </p:txBody>
      </p:sp>
      <p:sp>
        <p:nvSpPr>
          <p:cNvPr id="77" name="Google Shape;77;p13"/>
          <p:cNvSpPr txBox="1"/>
          <p:nvPr>
            <p:ph idx="5" type="ctrTitle"/>
          </p:nvPr>
        </p:nvSpPr>
        <p:spPr>
          <a:xfrm>
            <a:off x="270788" y="6019200"/>
            <a:ext cx="2226300" cy="752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chemeClr val="dk2"/>
              </a:buClr>
              <a:buSzPts val="1600"/>
              <a:buNone/>
              <a:defRPr sz="1600">
                <a:solidFill>
                  <a:schemeClr val="dk2"/>
                </a:solidFill>
              </a:defRPr>
            </a:lvl1pPr>
            <a:lvl2pPr lvl="1"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2pPr>
            <a:lvl3pPr lvl="2"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3pPr>
            <a:lvl4pPr lvl="3"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4pPr>
            <a:lvl5pPr lvl="4"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5pPr>
            <a:lvl6pPr lvl="5"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6pPr>
            <a:lvl7pPr lvl="6"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7pPr>
            <a:lvl8pPr lvl="7"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8pPr>
            <a:lvl9pPr lvl="8"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9pPr>
          </a:lstStyle>
          <a:p/>
        </p:txBody>
      </p:sp>
      <p:sp>
        <p:nvSpPr>
          <p:cNvPr id="78" name="Google Shape;78;p13"/>
          <p:cNvSpPr txBox="1"/>
          <p:nvPr>
            <p:ph idx="6" type="subTitle"/>
          </p:nvPr>
        </p:nvSpPr>
        <p:spPr>
          <a:xfrm>
            <a:off x="3583193" y="6622684"/>
            <a:ext cx="1545300" cy="217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000"/>
              <a:buNone/>
              <a:defRPr sz="1000">
                <a:solidFill>
                  <a:schemeClr val="dk2"/>
                </a:solidFill>
              </a:defRPr>
            </a:lvl1pPr>
            <a:lvl2pPr lvl="1" rtl="0" algn="ctr">
              <a:lnSpc>
                <a:spcPct val="100000"/>
              </a:lnSpc>
              <a:spcBef>
                <a:spcPts val="0"/>
              </a:spcBef>
              <a:spcAft>
                <a:spcPts val="0"/>
              </a:spcAft>
              <a:buClr>
                <a:schemeClr val="dk2"/>
              </a:buClr>
              <a:buSzPts val="1000"/>
              <a:buNone/>
              <a:defRPr sz="1000">
                <a:solidFill>
                  <a:schemeClr val="dk2"/>
                </a:solidFill>
              </a:defRPr>
            </a:lvl2pPr>
            <a:lvl3pPr lvl="2" rtl="0" algn="ctr">
              <a:lnSpc>
                <a:spcPct val="100000"/>
              </a:lnSpc>
              <a:spcBef>
                <a:spcPts val="0"/>
              </a:spcBef>
              <a:spcAft>
                <a:spcPts val="0"/>
              </a:spcAft>
              <a:buClr>
                <a:schemeClr val="dk2"/>
              </a:buClr>
              <a:buSzPts val="1000"/>
              <a:buNone/>
              <a:defRPr sz="1000">
                <a:solidFill>
                  <a:schemeClr val="dk2"/>
                </a:solidFill>
              </a:defRPr>
            </a:lvl3pPr>
            <a:lvl4pPr lvl="3" rtl="0" algn="ctr">
              <a:lnSpc>
                <a:spcPct val="100000"/>
              </a:lnSpc>
              <a:spcBef>
                <a:spcPts val="0"/>
              </a:spcBef>
              <a:spcAft>
                <a:spcPts val="0"/>
              </a:spcAft>
              <a:buClr>
                <a:schemeClr val="dk2"/>
              </a:buClr>
              <a:buSzPts val="1000"/>
              <a:buNone/>
              <a:defRPr sz="1000">
                <a:solidFill>
                  <a:schemeClr val="dk2"/>
                </a:solidFill>
              </a:defRPr>
            </a:lvl4pPr>
            <a:lvl5pPr lvl="4" rtl="0" algn="ctr">
              <a:lnSpc>
                <a:spcPct val="100000"/>
              </a:lnSpc>
              <a:spcBef>
                <a:spcPts val="0"/>
              </a:spcBef>
              <a:spcAft>
                <a:spcPts val="0"/>
              </a:spcAft>
              <a:buClr>
                <a:schemeClr val="dk2"/>
              </a:buClr>
              <a:buSzPts val="1000"/>
              <a:buNone/>
              <a:defRPr sz="1000">
                <a:solidFill>
                  <a:schemeClr val="dk2"/>
                </a:solidFill>
              </a:defRPr>
            </a:lvl5pPr>
            <a:lvl6pPr lvl="5" rtl="0" algn="ctr">
              <a:lnSpc>
                <a:spcPct val="100000"/>
              </a:lnSpc>
              <a:spcBef>
                <a:spcPts val="0"/>
              </a:spcBef>
              <a:spcAft>
                <a:spcPts val="0"/>
              </a:spcAft>
              <a:buClr>
                <a:schemeClr val="dk2"/>
              </a:buClr>
              <a:buSzPts val="1000"/>
              <a:buNone/>
              <a:defRPr sz="1000">
                <a:solidFill>
                  <a:schemeClr val="dk2"/>
                </a:solidFill>
              </a:defRPr>
            </a:lvl6pPr>
            <a:lvl7pPr lvl="6" rtl="0" algn="ctr">
              <a:lnSpc>
                <a:spcPct val="100000"/>
              </a:lnSpc>
              <a:spcBef>
                <a:spcPts val="0"/>
              </a:spcBef>
              <a:spcAft>
                <a:spcPts val="0"/>
              </a:spcAft>
              <a:buClr>
                <a:schemeClr val="dk2"/>
              </a:buClr>
              <a:buSzPts val="1000"/>
              <a:buNone/>
              <a:defRPr sz="1000">
                <a:solidFill>
                  <a:schemeClr val="dk2"/>
                </a:solidFill>
              </a:defRPr>
            </a:lvl7pPr>
            <a:lvl8pPr lvl="7" rtl="0" algn="ctr">
              <a:lnSpc>
                <a:spcPct val="100000"/>
              </a:lnSpc>
              <a:spcBef>
                <a:spcPts val="0"/>
              </a:spcBef>
              <a:spcAft>
                <a:spcPts val="0"/>
              </a:spcAft>
              <a:buClr>
                <a:schemeClr val="dk2"/>
              </a:buClr>
              <a:buSzPts val="1000"/>
              <a:buNone/>
              <a:defRPr sz="1000">
                <a:solidFill>
                  <a:schemeClr val="dk2"/>
                </a:solidFill>
              </a:defRPr>
            </a:lvl8pPr>
            <a:lvl9pPr lvl="8" rtl="0" algn="ctr">
              <a:lnSpc>
                <a:spcPct val="100000"/>
              </a:lnSpc>
              <a:spcBef>
                <a:spcPts val="0"/>
              </a:spcBef>
              <a:spcAft>
                <a:spcPts val="0"/>
              </a:spcAft>
              <a:buClr>
                <a:schemeClr val="dk2"/>
              </a:buClr>
              <a:buSzPts val="1000"/>
              <a:buNone/>
              <a:defRPr sz="1000">
                <a:solidFill>
                  <a:schemeClr val="dk2"/>
                </a:solidFill>
              </a:defRPr>
            </a:lvl9pPr>
          </a:lstStyle>
          <a:p/>
        </p:txBody>
      </p:sp>
      <p:sp>
        <p:nvSpPr>
          <p:cNvPr id="79" name="Google Shape;79;p13"/>
          <p:cNvSpPr txBox="1"/>
          <p:nvPr>
            <p:ph idx="7" type="ctrTitle"/>
          </p:nvPr>
        </p:nvSpPr>
        <p:spPr>
          <a:xfrm>
            <a:off x="3242640" y="6019200"/>
            <a:ext cx="2226300" cy="752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chemeClr val="dk2"/>
              </a:buClr>
              <a:buSzPts val="1600"/>
              <a:buNone/>
              <a:defRPr sz="1600">
                <a:solidFill>
                  <a:schemeClr val="dk2"/>
                </a:solidFill>
              </a:defRPr>
            </a:lvl1pPr>
            <a:lvl2pPr lvl="1"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2pPr>
            <a:lvl3pPr lvl="2"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3pPr>
            <a:lvl4pPr lvl="3"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4pPr>
            <a:lvl5pPr lvl="4"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5pPr>
            <a:lvl6pPr lvl="5"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6pPr>
            <a:lvl7pPr lvl="6"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7pPr>
            <a:lvl8pPr lvl="7"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8pPr>
            <a:lvl9pPr lvl="8"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9pPr>
          </a:lstStyle>
          <a:p/>
        </p:txBody>
      </p:sp>
      <p:sp>
        <p:nvSpPr>
          <p:cNvPr id="80" name="Google Shape;80;p13"/>
          <p:cNvSpPr txBox="1"/>
          <p:nvPr>
            <p:ph idx="8" type="ctrTitle"/>
          </p:nvPr>
        </p:nvSpPr>
        <p:spPr>
          <a:xfrm>
            <a:off x="513974" y="668018"/>
            <a:ext cx="56772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800"/>
              <a:buNone/>
              <a:defRPr>
                <a:solidFill>
                  <a:schemeClr val="dk2"/>
                </a:solidFill>
              </a:defRPr>
            </a:lvl1pPr>
            <a:lvl2pPr lvl="1" rtl="0" algn="r">
              <a:spcBef>
                <a:spcPts val="0"/>
              </a:spcBef>
              <a:spcAft>
                <a:spcPts val="0"/>
              </a:spcAft>
              <a:buClr>
                <a:schemeClr val="dk2"/>
              </a:buClr>
              <a:buSzPts val="1800"/>
              <a:buFont typeface="Prompt"/>
              <a:buNone/>
              <a:defRPr sz="1800">
                <a:solidFill>
                  <a:schemeClr val="dk2"/>
                </a:solidFill>
                <a:latin typeface="Prompt"/>
                <a:ea typeface="Prompt"/>
                <a:cs typeface="Prompt"/>
                <a:sym typeface="Prompt"/>
              </a:defRPr>
            </a:lvl2pPr>
            <a:lvl3pPr lvl="2" rtl="0" algn="r">
              <a:spcBef>
                <a:spcPts val="0"/>
              </a:spcBef>
              <a:spcAft>
                <a:spcPts val="0"/>
              </a:spcAft>
              <a:buClr>
                <a:schemeClr val="dk2"/>
              </a:buClr>
              <a:buSzPts val="1800"/>
              <a:buFont typeface="Prompt"/>
              <a:buNone/>
              <a:defRPr sz="1800">
                <a:solidFill>
                  <a:schemeClr val="dk2"/>
                </a:solidFill>
                <a:latin typeface="Prompt"/>
                <a:ea typeface="Prompt"/>
                <a:cs typeface="Prompt"/>
                <a:sym typeface="Prompt"/>
              </a:defRPr>
            </a:lvl3pPr>
            <a:lvl4pPr lvl="3" rtl="0" algn="r">
              <a:spcBef>
                <a:spcPts val="0"/>
              </a:spcBef>
              <a:spcAft>
                <a:spcPts val="0"/>
              </a:spcAft>
              <a:buClr>
                <a:schemeClr val="dk2"/>
              </a:buClr>
              <a:buSzPts val="1800"/>
              <a:buFont typeface="Prompt"/>
              <a:buNone/>
              <a:defRPr sz="1800">
                <a:solidFill>
                  <a:schemeClr val="dk2"/>
                </a:solidFill>
                <a:latin typeface="Prompt"/>
                <a:ea typeface="Prompt"/>
                <a:cs typeface="Prompt"/>
                <a:sym typeface="Prompt"/>
              </a:defRPr>
            </a:lvl4pPr>
            <a:lvl5pPr lvl="4" rtl="0" algn="r">
              <a:spcBef>
                <a:spcPts val="0"/>
              </a:spcBef>
              <a:spcAft>
                <a:spcPts val="0"/>
              </a:spcAft>
              <a:buClr>
                <a:schemeClr val="dk2"/>
              </a:buClr>
              <a:buSzPts val="1800"/>
              <a:buFont typeface="Prompt"/>
              <a:buNone/>
              <a:defRPr sz="1800">
                <a:solidFill>
                  <a:schemeClr val="dk2"/>
                </a:solidFill>
                <a:latin typeface="Prompt"/>
                <a:ea typeface="Prompt"/>
                <a:cs typeface="Prompt"/>
                <a:sym typeface="Prompt"/>
              </a:defRPr>
            </a:lvl5pPr>
            <a:lvl6pPr lvl="5" rtl="0" algn="r">
              <a:spcBef>
                <a:spcPts val="0"/>
              </a:spcBef>
              <a:spcAft>
                <a:spcPts val="0"/>
              </a:spcAft>
              <a:buClr>
                <a:schemeClr val="dk2"/>
              </a:buClr>
              <a:buSzPts val="1800"/>
              <a:buFont typeface="Prompt"/>
              <a:buNone/>
              <a:defRPr sz="1800">
                <a:solidFill>
                  <a:schemeClr val="dk2"/>
                </a:solidFill>
                <a:latin typeface="Prompt"/>
                <a:ea typeface="Prompt"/>
                <a:cs typeface="Prompt"/>
                <a:sym typeface="Prompt"/>
              </a:defRPr>
            </a:lvl6pPr>
            <a:lvl7pPr lvl="6" rtl="0" algn="r">
              <a:spcBef>
                <a:spcPts val="0"/>
              </a:spcBef>
              <a:spcAft>
                <a:spcPts val="0"/>
              </a:spcAft>
              <a:buClr>
                <a:schemeClr val="dk2"/>
              </a:buClr>
              <a:buSzPts val="1800"/>
              <a:buFont typeface="Prompt"/>
              <a:buNone/>
              <a:defRPr sz="1800">
                <a:solidFill>
                  <a:schemeClr val="dk2"/>
                </a:solidFill>
                <a:latin typeface="Prompt"/>
                <a:ea typeface="Prompt"/>
                <a:cs typeface="Prompt"/>
                <a:sym typeface="Prompt"/>
              </a:defRPr>
            </a:lvl7pPr>
            <a:lvl8pPr lvl="7" rtl="0" algn="r">
              <a:spcBef>
                <a:spcPts val="0"/>
              </a:spcBef>
              <a:spcAft>
                <a:spcPts val="0"/>
              </a:spcAft>
              <a:buClr>
                <a:schemeClr val="dk2"/>
              </a:buClr>
              <a:buSzPts val="1800"/>
              <a:buFont typeface="Prompt"/>
              <a:buNone/>
              <a:defRPr sz="1800">
                <a:solidFill>
                  <a:schemeClr val="dk2"/>
                </a:solidFill>
                <a:latin typeface="Prompt"/>
                <a:ea typeface="Prompt"/>
                <a:cs typeface="Prompt"/>
                <a:sym typeface="Prompt"/>
              </a:defRPr>
            </a:lvl8pPr>
            <a:lvl9pPr lvl="8" rtl="0" algn="r">
              <a:spcBef>
                <a:spcPts val="0"/>
              </a:spcBef>
              <a:spcAft>
                <a:spcPts val="0"/>
              </a:spcAft>
              <a:buClr>
                <a:schemeClr val="dk2"/>
              </a:buClr>
              <a:buSzPts val="1800"/>
              <a:buFont typeface="Prompt"/>
              <a:buNone/>
              <a:defRPr sz="1800">
                <a:solidFill>
                  <a:schemeClr val="dk2"/>
                </a:solidFill>
                <a:latin typeface="Prompt"/>
                <a:ea typeface="Prompt"/>
                <a:cs typeface="Prompt"/>
                <a:sym typeface="Prompt"/>
              </a:defRPr>
            </a:lvl9pPr>
          </a:lstStyle>
          <a:p/>
        </p:txBody>
      </p:sp>
      <p:pic>
        <p:nvPicPr>
          <p:cNvPr id="81" name="Google Shape;81;p13"/>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CUSTOM_19">
    <p:spTree>
      <p:nvGrpSpPr>
        <p:cNvPr id="82" name="Shape 82"/>
        <p:cNvGrpSpPr/>
        <p:nvPr/>
      </p:nvGrpSpPr>
      <p:grpSpPr>
        <a:xfrm>
          <a:off x="0" y="0"/>
          <a:ext cx="0" cy="0"/>
          <a:chOff x="0" y="0"/>
          <a:chExt cx="0" cy="0"/>
        </a:xfrm>
      </p:grpSpPr>
      <p:sp>
        <p:nvSpPr>
          <p:cNvPr id="83" name="Google Shape;83;p14"/>
          <p:cNvSpPr txBox="1"/>
          <p:nvPr>
            <p:ph idx="1" type="subTitle"/>
          </p:nvPr>
        </p:nvSpPr>
        <p:spPr>
          <a:xfrm>
            <a:off x="839588" y="4307761"/>
            <a:ext cx="1545300" cy="21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000"/>
              <a:buNone/>
              <a:defRPr sz="1100">
                <a:solidFill>
                  <a:schemeClr val="lt2"/>
                </a:solidFill>
                <a:latin typeface="Barlow Medium"/>
                <a:ea typeface="Barlow Medium"/>
                <a:cs typeface="Barlow Medium"/>
                <a:sym typeface="Barlow Medium"/>
              </a:defRPr>
            </a:lvl1pPr>
            <a:lvl2pPr lvl="1" rtl="0" algn="ctr">
              <a:lnSpc>
                <a:spcPct val="100000"/>
              </a:lnSpc>
              <a:spcBef>
                <a:spcPts val="0"/>
              </a:spcBef>
              <a:spcAft>
                <a:spcPts val="0"/>
              </a:spcAft>
              <a:buClr>
                <a:schemeClr val="lt2"/>
              </a:buClr>
              <a:buSzPts val="1000"/>
              <a:buNone/>
              <a:defRPr sz="1000">
                <a:solidFill>
                  <a:schemeClr val="lt2"/>
                </a:solidFill>
              </a:defRPr>
            </a:lvl2pPr>
            <a:lvl3pPr lvl="2" rtl="0" algn="ctr">
              <a:lnSpc>
                <a:spcPct val="100000"/>
              </a:lnSpc>
              <a:spcBef>
                <a:spcPts val="0"/>
              </a:spcBef>
              <a:spcAft>
                <a:spcPts val="0"/>
              </a:spcAft>
              <a:buClr>
                <a:schemeClr val="lt2"/>
              </a:buClr>
              <a:buSzPts val="1000"/>
              <a:buNone/>
              <a:defRPr sz="1000">
                <a:solidFill>
                  <a:schemeClr val="lt2"/>
                </a:solidFill>
              </a:defRPr>
            </a:lvl3pPr>
            <a:lvl4pPr lvl="3" rtl="0" algn="ctr">
              <a:lnSpc>
                <a:spcPct val="100000"/>
              </a:lnSpc>
              <a:spcBef>
                <a:spcPts val="0"/>
              </a:spcBef>
              <a:spcAft>
                <a:spcPts val="0"/>
              </a:spcAft>
              <a:buClr>
                <a:schemeClr val="lt2"/>
              </a:buClr>
              <a:buSzPts val="1000"/>
              <a:buNone/>
              <a:defRPr sz="1000">
                <a:solidFill>
                  <a:schemeClr val="lt2"/>
                </a:solidFill>
              </a:defRPr>
            </a:lvl4pPr>
            <a:lvl5pPr lvl="4" rtl="0" algn="ctr">
              <a:lnSpc>
                <a:spcPct val="100000"/>
              </a:lnSpc>
              <a:spcBef>
                <a:spcPts val="0"/>
              </a:spcBef>
              <a:spcAft>
                <a:spcPts val="0"/>
              </a:spcAft>
              <a:buClr>
                <a:schemeClr val="lt2"/>
              </a:buClr>
              <a:buSzPts val="1000"/>
              <a:buNone/>
              <a:defRPr sz="1000">
                <a:solidFill>
                  <a:schemeClr val="lt2"/>
                </a:solidFill>
              </a:defRPr>
            </a:lvl5pPr>
            <a:lvl6pPr lvl="5" rtl="0" algn="ctr">
              <a:lnSpc>
                <a:spcPct val="100000"/>
              </a:lnSpc>
              <a:spcBef>
                <a:spcPts val="0"/>
              </a:spcBef>
              <a:spcAft>
                <a:spcPts val="0"/>
              </a:spcAft>
              <a:buClr>
                <a:schemeClr val="lt2"/>
              </a:buClr>
              <a:buSzPts val="1000"/>
              <a:buNone/>
              <a:defRPr sz="1000">
                <a:solidFill>
                  <a:schemeClr val="lt2"/>
                </a:solidFill>
              </a:defRPr>
            </a:lvl6pPr>
            <a:lvl7pPr lvl="6" rtl="0" algn="ctr">
              <a:lnSpc>
                <a:spcPct val="100000"/>
              </a:lnSpc>
              <a:spcBef>
                <a:spcPts val="0"/>
              </a:spcBef>
              <a:spcAft>
                <a:spcPts val="0"/>
              </a:spcAft>
              <a:buClr>
                <a:schemeClr val="lt2"/>
              </a:buClr>
              <a:buSzPts val="1000"/>
              <a:buNone/>
              <a:defRPr sz="1000">
                <a:solidFill>
                  <a:schemeClr val="lt2"/>
                </a:solidFill>
              </a:defRPr>
            </a:lvl7pPr>
            <a:lvl8pPr lvl="7" rtl="0" algn="ctr">
              <a:lnSpc>
                <a:spcPct val="100000"/>
              </a:lnSpc>
              <a:spcBef>
                <a:spcPts val="0"/>
              </a:spcBef>
              <a:spcAft>
                <a:spcPts val="0"/>
              </a:spcAft>
              <a:buClr>
                <a:schemeClr val="lt2"/>
              </a:buClr>
              <a:buSzPts val="1000"/>
              <a:buNone/>
              <a:defRPr sz="1000">
                <a:solidFill>
                  <a:schemeClr val="lt2"/>
                </a:solidFill>
              </a:defRPr>
            </a:lvl8pPr>
            <a:lvl9pPr lvl="8" rtl="0" algn="ctr">
              <a:lnSpc>
                <a:spcPct val="100000"/>
              </a:lnSpc>
              <a:spcBef>
                <a:spcPts val="0"/>
              </a:spcBef>
              <a:spcAft>
                <a:spcPts val="0"/>
              </a:spcAft>
              <a:buClr>
                <a:schemeClr val="lt2"/>
              </a:buClr>
              <a:buSzPts val="1000"/>
              <a:buNone/>
              <a:defRPr sz="1000">
                <a:solidFill>
                  <a:schemeClr val="lt2"/>
                </a:solidFill>
              </a:defRPr>
            </a:lvl9pPr>
          </a:lstStyle>
          <a:p/>
        </p:txBody>
      </p:sp>
      <p:sp>
        <p:nvSpPr>
          <p:cNvPr id="84" name="Google Shape;84;p14"/>
          <p:cNvSpPr txBox="1"/>
          <p:nvPr>
            <p:ph idx="2" type="subTitle"/>
          </p:nvPr>
        </p:nvSpPr>
        <p:spPr>
          <a:xfrm>
            <a:off x="3123038" y="4307761"/>
            <a:ext cx="1545300" cy="21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000"/>
              <a:buNone/>
              <a:defRPr sz="1100">
                <a:solidFill>
                  <a:schemeClr val="lt2"/>
                </a:solidFill>
                <a:latin typeface="Barlow Medium"/>
                <a:ea typeface="Barlow Medium"/>
                <a:cs typeface="Barlow Medium"/>
                <a:sym typeface="Barlow Medium"/>
              </a:defRPr>
            </a:lvl1pPr>
            <a:lvl2pPr lvl="1" rtl="0" algn="ctr">
              <a:lnSpc>
                <a:spcPct val="100000"/>
              </a:lnSpc>
              <a:spcBef>
                <a:spcPts val="0"/>
              </a:spcBef>
              <a:spcAft>
                <a:spcPts val="0"/>
              </a:spcAft>
              <a:buClr>
                <a:schemeClr val="lt2"/>
              </a:buClr>
              <a:buSzPts val="1000"/>
              <a:buNone/>
              <a:defRPr sz="1000">
                <a:solidFill>
                  <a:schemeClr val="lt2"/>
                </a:solidFill>
              </a:defRPr>
            </a:lvl2pPr>
            <a:lvl3pPr lvl="2" rtl="0" algn="ctr">
              <a:lnSpc>
                <a:spcPct val="100000"/>
              </a:lnSpc>
              <a:spcBef>
                <a:spcPts val="0"/>
              </a:spcBef>
              <a:spcAft>
                <a:spcPts val="0"/>
              </a:spcAft>
              <a:buClr>
                <a:schemeClr val="lt2"/>
              </a:buClr>
              <a:buSzPts val="1000"/>
              <a:buNone/>
              <a:defRPr sz="1000">
                <a:solidFill>
                  <a:schemeClr val="lt2"/>
                </a:solidFill>
              </a:defRPr>
            </a:lvl3pPr>
            <a:lvl4pPr lvl="3" rtl="0" algn="ctr">
              <a:lnSpc>
                <a:spcPct val="100000"/>
              </a:lnSpc>
              <a:spcBef>
                <a:spcPts val="0"/>
              </a:spcBef>
              <a:spcAft>
                <a:spcPts val="0"/>
              </a:spcAft>
              <a:buClr>
                <a:schemeClr val="lt2"/>
              </a:buClr>
              <a:buSzPts val="1000"/>
              <a:buNone/>
              <a:defRPr sz="1000">
                <a:solidFill>
                  <a:schemeClr val="lt2"/>
                </a:solidFill>
              </a:defRPr>
            </a:lvl4pPr>
            <a:lvl5pPr lvl="4" rtl="0" algn="ctr">
              <a:lnSpc>
                <a:spcPct val="100000"/>
              </a:lnSpc>
              <a:spcBef>
                <a:spcPts val="0"/>
              </a:spcBef>
              <a:spcAft>
                <a:spcPts val="0"/>
              </a:spcAft>
              <a:buClr>
                <a:schemeClr val="lt2"/>
              </a:buClr>
              <a:buSzPts val="1000"/>
              <a:buNone/>
              <a:defRPr sz="1000">
                <a:solidFill>
                  <a:schemeClr val="lt2"/>
                </a:solidFill>
              </a:defRPr>
            </a:lvl5pPr>
            <a:lvl6pPr lvl="5" rtl="0" algn="ctr">
              <a:lnSpc>
                <a:spcPct val="100000"/>
              </a:lnSpc>
              <a:spcBef>
                <a:spcPts val="0"/>
              </a:spcBef>
              <a:spcAft>
                <a:spcPts val="0"/>
              </a:spcAft>
              <a:buClr>
                <a:schemeClr val="lt2"/>
              </a:buClr>
              <a:buSzPts val="1000"/>
              <a:buNone/>
              <a:defRPr sz="1000">
                <a:solidFill>
                  <a:schemeClr val="lt2"/>
                </a:solidFill>
              </a:defRPr>
            </a:lvl6pPr>
            <a:lvl7pPr lvl="6" rtl="0" algn="ctr">
              <a:lnSpc>
                <a:spcPct val="100000"/>
              </a:lnSpc>
              <a:spcBef>
                <a:spcPts val="0"/>
              </a:spcBef>
              <a:spcAft>
                <a:spcPts val="0"/>
              </a:spcAft>
              <a:buClr>
                <a:schemeClr val="lt2"/>
              </a:buClr>
              <a:buSzPts val="1000"/>
              <a:buNone/>
              <a:defRPr sz="1000">
                <a:solidFill>
                  <a:schemeClr val="lt2"/>
                </a:solidFill>
              </a:defRPr>
            </a:lvl7pPr>
            <a:lvl8pPr lvl="7" rtl="0" algn="ctr">
              <a:lnSpc>
                <a:spcPct val="100000"/>
              </a:lnSpc>
              <a:spcBef>
                <a:spcPts val="0"/>
              </a:spcBef>
              <a:spcAft>
                <a:spcPts val="0"/>
              </a:spcAft>
              <a:buClr>
                <a:schemeClr val="lt2"/>
              </a:buClr>
              <a:buSzPts val="1000"/>
              <a:buNone/>
              <a:defRPr sz="1000">
                <a:solidFill>
                  <a:schemeClr val="lt2"/>
                </a:solidFill>
              </a:defRPr>
            </a:lvl8pPr>
            <a:lvl9pPr lvl="8" rtl="0" algn="ctr">
              <a:lnSpc>
                <a:spcPct val="100000"/>
              </a:lnSpc>
              <a:spcBef>
                <a:spcPts val="0"/>
              </a:spcBef>
              <a:spcAft>
                <a:spcPts val="0"/>
              </a:spcAft>
              <a:buClr>
                <a:schemeClr val="lt2"/>
              </a:buClr>
              <a:buSzPts val="1000"/>
              <a:buNone/>
              <a:defRPr sz="1000">
                <a:solidFill>
                  <a:schemeClr val="lt2"/>
                </a:solidFill>
              </a:defRPr>
            </a:lvl9pPr>
          </a:lstStyle>
          <a:p/>
        </p:txBody>
      </p:sp>
      <p:sp>
        <p:nvSpPr>
          <p:cNvPr id="85" name="Google Shape;85;p14"/>
          <p:cNvSpPr txBox="1"/>
          <p:nvPr>
            <p:ph type="ctrTitle"/>
          </p:nvPr>
        </p:nvSpPr>
        <p:spPr>
          <a:xfrm>
            <a:off x="839588" y="6980025"/>
            <a:ext cx="1810200" cy="752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2pPr>
            <a:lvl3pPr lvl="2"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3pPr>
            <a:lvl4pPr lvl="3"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4pPr>
            <a:lvl5pPr lvl="4"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5pPr>
            <a:lvl6pPr lvl="5"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6pPr>
            <a:lvl7pPr lvl="6"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7pPr>
            <a:lvl8pPr lvl="7"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8pPr>
            <a:lvl9pPr lvl="8"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9pPr>
          </a:lstStyle>
          <a:p/>
        </p:txBody>
      </p:sp>
      <p:sp>
        <p:nvSpPr>
          <p:cNvPr id="86" name="Google Shape;86;p14"/>
          <p:cNvSpPr txBox="1"/>
          <p:nvPr>
            <p:ph idx="3" type="ctrTitle"/>
          </p:nvPr>
        </p:nvSpPr>
        <p:spPr>
          <a:xfrm>
            <a:off x="3123038" y="6980025"/>
            <a:ext cx="1810200" cy="752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2pPr>
            <a:lvl3pPr lvl="2"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3pPr>
            <a:lvl4pPr lvl="3"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4pPr>
            <a:lvl5pPr lvl="4"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5pPr>
            <a:lvl6pPr lvl="5"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6pPr>
            <a:lvl7pPr lvl="6"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7pPr>
            <a:lvl8pPr lvl="7"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8pPr>
            <a:lvl9pPr lvl="8"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9pPr>
          </a:lstStyle>
          <a:p/>
        </p:txBody>
      </p:sp>
      <p:sp>
        <p:nvSpPr>
          <p:cNvPr id="87" name="Google Shape;87;p14"/>
          <p:cNvSpPr txBox="1"/>
          <p:nvPr>
            <p:ph idx="4" type="subTitle"/>
          </p:nvPr>
        </p:nvSpPr>
        <p:spPr>
          <a:xfrm>
            <a:off x="5372425" y="4307761"/>
            <a:ext cx="1545300" cy="21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000"/>
              <a:buNone/>
              <a:defRPr sz="1100">
                <a:solidFill>
                  <a:schemeClr val="lt2"/>
                </a:solidFill>
                <a:latin typeface="Barlow Medium"/>
                <a:ea typeface="Barlow Medium"/>
                <a:cs typeface="Barlow Medium"/>
                <a:sym typeface="Barlow Medium"/>
              </a:defRPr>
            </a:lvl1pPr>
            <a:lvl2pPr lvl="1" rtl="0" algn="ctr">
              <a:lnSpc>
                <a:spcPct val="100000"/>
              </a:lnSpc>
              <a:spcBef>
                <a:spcPts val="0"/>
              </a:spcBef>
              <a:spcAft>
                <a:spcPts val="0"/>
              </a:spcAft>
              <a:buClr>
                <a:schemeClr val="lt2"/>
              </a:buClr>
              <a:buSzPts val="1000"/>
              <a:buNone/>
              <a:defRPr sz="1000">
                <a:solidFill>
                  <a:schemeClr val="lt2"/>
                </a:solidFill>
              </a:defRPr>
            </a:lvl2pPr>
            <a:lvl3pPr lvl="2" rtl="0" algn="ctr">
              <a:lnSpc>
                <a:spcPct val="100000"/>
              </a:lnSpc>
              <a:spcBef>
                <a:spcPts val="0"/>
              </a:spcBef>
              <a:spcAft>
                <a:spcPts val="0"/>
              </a:spcAft>
              <a:buClr>
                <a:schemeClr val="lt2"/>
              </a:buClr>
              <a:buSzPts val="1000"/>
              <a:buNone/>
              <a:defRPr sz="1000">
                <a:solidFill>
                  <a:schemeClr val="lt2"/>
                </a:solidFill>
              </a:defRPr>
            </a:lvl3pPr>
            <a:lvl4pPr lvl="3" rtl="0" algn="ctr">
              <a:lnSpc>
                <a:spcPct val="100000"/>
              </a:lnSpc>
              <a:spcBef>
                <a:spcPts val="0"/>
              </a:spcBef>
              <a:spcAft>
                <a:spcPts val="0"/>
              </a:spcAft>
              <a:buClr>
                <a:schemeClr val="lt2"/>
              </a:buClr>
              <a:buSzPts val="1000"/>
              <a:buNone/>
              <a:defRPr sz="1000">
                <a:solidFill>
                  <a:schemeClr val="lt2"/>
                </a:solidFill>
              </a:defRPr>
            </a:lvl4pPr>
            <a:lvl5pPr lvl="4" rtl="0" algn="ctr">
              <a:lnSpc>
                <a:spcPct val="100000"/>
              </a:lnSpc>
              <a:spcBef>
                <a:spcPts val="0"/>
              </a:spcBef>
              <a:spcAft>
                <a:spcPts val="0"/>
              </a:spcAft>
              <a:buClr>
                <a:schemeClr val="lt2"/>
              </a:buClr>
              <a:buSzPts val="1000"/>
              <a:buNone/>
              <a:defRPr sz="1000">
                <a:solidFill>
                  <a:schemeClr val="lt2"/>
                </a:solidFill>
              </a:defRPr>
            </a:lvl5pPr>
            <a:lvl6pPr lvl="5" rtl="0" algn="ctr">
              <a:lnSpc>
                <a:spcPct val="100000"/>
              </a:lnSpc>
              <a:spcBef>
                <a:spcPts val="0"/>
              </a:spcBef>
              <a:spcAft>
                <a:spcPts val="0"/>
              </a:spcAft>
              <a:buClr>
                <a:schemeClr val="lt2"/>
              </a:buClr>
              <a:buSzPts val="1000"/>
              <a:buNone/>
              <a:defRPr sz="1000">
                <a:solidFill>
                  <a:schemeClr val="lt2"/>
                </a:solidFill>
              </a:defRPr>
            </a:lvl6pPr>
            <a:lvl7pPr lvl="6" rtl="0" algn="ctr">
              <a:lnSpc>
                <a:spcPct val="100000"/>
              </a:lnSpc>
              <a:spcBef>
                <a:spcPts val="0"/>
              </a:spcBef>
              <a:spcAft>
                <a:spcPts val="0"/>
              </a:spcAft>
              <a:buClr>
                <a:schemeClr val="lt2"/>
              </a:buClr>
              <a:buSzPts val="1000"/>
              <a:buNone/>
              <a:defRPr sz="1000">
                <a:solidFill>
                  <a:schemeClr val="lt2"/>
                </a:solidFill>
              </a:defRPr>
            </a:lvl7pPr>
            <a:lvl8pPr lvl="7" rtl="0" algn="ctr">
              <a:lnSpc>
                <a:spcPct val="100000"/>
              </a:lnSpc>
              <a:spcBef>
                <a:spcPts val="0"/>
              </a:spcBef>
              <a:spcAft>
                <a:spcPts val="0"/>
              </a:spcAft>
              <a:buClr>
                <a:schemeClr val="lt2"/>
              </a:buClr>
              <a:buSzPts val="1000"/>
              <a:buNone/>
              <a:defRPr sz="1000">
                <a:solidFill>
                  <a:schemeClr val="lt2"/>
                </a:solidFill>
              </a:defRPr>
            </a:lvl8pPr>
            <a:lvl9pPr lvl="8" rtl="0" algn="ctr">
              <a:lnSpc>
                <a:spcPct val="100000"/>
              </a:lnSpc>
              <a:spcBef>
                <a:spcPts val="0"/>
              </a:spcBef>
              <a:spcAft>
                <a:spcPts val="0"/>
              </a:spcAft>
              <a:buClr>
                <a:schemeClr val="lt2"/>
              </a:buClr>
              <a:buSzPts val="1000"/>
              <a:buNone/>
              <a:defRPr sz="1000">
                <a:solidFill>
                  <a:schemeClr val="lt2"/>
                </a:solidFill>
              </a:defRPr>
            </a:lvl9pPr>
          </a:lstStyle>
          <a:p/>
        </p:txBody>
      </p:sp>
      <p:sp>
        <p:nvSpPr>
          <p:cNvPr id="88" name="Google Shape;88;p14"/>
          <p:cNvSpPr txBox="1"/>
          <p:nvPr>
            <p:ph idx="5" type="ctrTitle"/>
          </p:nvPr>
        </p:nvSpPr>
        <p:spPr>
          <a:xfrm>
            <a:off x="5372425" y="6980025"/>
            <a:ext cx="1810200" cy="752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2pPr>
            <a:lvl3pPr lvl="2"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3pPr>
            <a:lvl4pPr lvl="3"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4pPr>
            <a:lvl5pPr lvl="4"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5pPr>
            <a:lvl6pPr lvl="5"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6pPr>
            <a:lvl7pPr lvl="6"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7pPr>
            <a:lvl8pPr lvl="7"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8pPr>
            <a:lvl9pPr lvl="8" rtl="0" algn="ctr">
              <a:spcBef>
                <a:spcPts val="0"/>
              </a:spcBef>
              <a:spcAft>
                <a:spcPts val="0"/>
              </a:spcAft>
              <a:buClr>
                <a:schemeClr val="dk2"/>
              </a:buClr>
              <a:buSzPts val="1600"/>
              <a:buFont typeface="Prompt"/>
              <a:buNone/>
              <a:defRPr b="1" sz="1600">
                <a:solidFill>
                  <a:schemeClr val="dk2"/>
                </a:solidFill>
                <a:latin typeface="Prompt"/>
                <a:ea typeface="Prompt"/>
                <a:cs typeface="Prompt"/>
                <a:sym typeface="Prompt"/>
              </a:defRPr>
            </a:lvl9pPr>
          </a:lstStyle>
          <a:p/>
        </p:txBody>
      </p:sp>
      <p:sp>
        <p:nvSpPr>
          <p:cNvPr id="89" name="Google Shape;89;p14"/>
          <p:cNvSpPr txBox="1"/>
          <p:nvPr>
            <p:ph idx="6" type="ctrTitle"/>
          </p:nvPr>
        </p:nvSpPr>
        <p:spPr>
          <a:xfrm>
            <a:off x="513974" y="668018"/>
            <a:ext cx="56772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800"/>
              <a:buNone/>
              <a:defRPr>
                <a:solidFill>
                  <a:schemeClr val="dk2"/>
                </a:solidFill>
              </a:defRPr>
            </a:lvl1pPr>
            <a:lvl2pPr lvl="1"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2pPr>
            <a:lvl3pPr lvl="2"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3pPr>
            <a:lvl4pPr lvl="3"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4pPr>
            <a:lvl5pPr lvl="4"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5pPr>
            <a:lvl6pPr lvl="5"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6pPr>
            <a:lvl7pPr lvl="6"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7pPr>
            <a:lvl8pPr lvl="7"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8pPr>
            <a:lvl9pPr lvl="8"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9pPr>
          </a:lstStyle>
          <a:p/>
        </p:txBody>
      </p:sp>
      <p:pic>
        <p:nvPicPr>
          <p:cNvPr id="90" name="Google Shape;90;p14"/>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USTOM_19_2">
    <p:spTree>
      <p:nvGrpSpPr>
        <p:cNvPr id="91" name="Shape 91"/>
        <p:cNvGrpSpPr/>
        <p:nvPr/>
      </p:nvGrpSpPr>
      <p:grpSpPr>
        <a:xfrm>
          <a:off x="0" y="0"/>
          <a:ext cx="0" cy="0"/>
          <a:chOff x="0" y="0"/>
          <a:chExt cx="0" cy="0"/>
        </a:xfrm>
      </p:grpSpPr>
      <p:sp>
        <p:nvSpPr>
          <p:cNvPr id="92" name="Google Shape;92;p15"/>
          <p:cNvSpPr txBox="1"/>
          <p:nvPr>
            <p:ph idx="1" type="subTitle"/>
          </p:nvPr>
        </p:nvSpPr>
        <p:spPr>
          <a:xfrm>
            <a:off x="531038" y="5540040"/>
            <a:ext cx="1500300" cy="21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5"/>
          <p:cNvSpPr txBox="1"/>
          <p:nvPr>
            <p:ph idx="2" type="subTitle"/>
          </p:nvPr>
        </p:nvSpPr>
        <p:spPr>
          <a:xfrm>
            <a:off x="2544199" y="5540040"/>
            <a:ext cx="1500300" cy="21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5"/>
          <p:cNvSpPr txBox="1"/>
          <p:nvPr>
            <p:ph type="ctrTitle"/>
          </p:nvPr>
        </p:nvSpPr>
        <p:spPr>
          <a:xfrm>
            <a:off x="531038" y="4936556"/>
            <a:ext cx="1233900" cy="752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600"/>
              <a:buNone/>
              <a:defRPr sz="1600">
                <a:solidFill>
                  <a:srgbClr val="000000"/>
                </a:solidFill>
              </a:defRPr>
            </a:lvl1pPr>
            <a:lvl2pPr lvl="1"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2pPr>
            <a:lvl3pPr lvl="2"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3pPr>
            <a:lvl4pPr lvl="3"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4pPr>
            <a:lvl5pPr lvl="4"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5pPr>
            <a:lvl6pPr lvl="5"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6pPr>
            <a:lvl7pPr lvl="6"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7pPr>
            <a:lvl8pPr lvl="7"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8pPr>
            <a:lvl9pPr lvl="8"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9pPr>
          </a:lstStyle>
          <a:p/>
        </p:txBody>
      </p:sp>
      <p:sp>
        <p:nvSpPr>
          <p:cNvPr id="95" name="Google Shape;95;p15"/>
          <p:cNvSpPr txBox="1"/>
          <p:nvPr>
            <p:ph idx="3" type="ctrTitle"/>
          </p:nvPr>
        </p:nvSpPr>
        <p:spPr>
          <a:xfrm>
            <a:off x="2544209" y="4936556"/>
            <a:ext cx="975600" cy="752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600"/>
              <a:buNone/>
              <a:defRPr sz="1600">
                <a:solidFill>
                  <a:srgbClr val="000000"/>
                </a:solidFill>
              </a:defRPr>
            </a:lvl1pPr>
            <a:lvl2pPr lvl="1"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2pPr>
            <a:lvl3pPr lvl="2"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3pPr>
            <a:lvl4pPr lvl="3"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4pPr>
            <a:lvl5pPr lvl="4"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5pPr>
            <a:lvl6pPr lvl="5"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6pPr>
            <a:lvl7pPr lvl="6"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7pPr>
            <a:lvl8pPr lvl="7"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8pPr>
            <a:lvl9pPr lvl="8" rtl="0" algn="ctr">
              <a:spcBef>
                <a:spcPts val="0"/>
              </a:spcBef>
              <a:spcAft>
                <a:spcPts val="0"/>
              </a:spcAft>
              <a:buClr>
                <a:srgbClr val="000000"/>
              </a:buClr>
              <a:buSzPts val="1600"/>
              <a:buFont typeface="Prompt"/>
              <a:buNone/>
              <a:defRPr b="1" sz="1600">
                <a:solidFill>
                  <a:srgbClr val="000000"/>
                </a:solidFill>
                <a:latin typeface="Prompt"/>
                <a:ea typeface="Prompt"/>
                <a:cs typeface="Prompt"/>
                <a:sym typeface="Prompt"/>
              </a:defRPr>
            </a:lvl9pPr>
          </a:lstStyle>
          <a:p/>
        </p:txBody>
      </p:sp>
      <p:sp>
        <p:nvSpPr>
          <p:cNvPr id="96" name="Google Shape;96;p15"/>
          <p:cNvSpPr txBox="1"/>
          <p:nvPr>
            <p:ph idx="4" type="ctrTitle"/>
          </p:nvPr>
        </p:nvSpPr>
        <p:spPr>
          <a:xfrm>
            <a:off x="513974" y="668018"/>
            <a:ext cx="56772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800"/>
              <a:buNone/>
              <a:defRPr>
                <a:solidFill>
                  <a:schemeClr val="dk1"/>
                </a:solidFill>
              </a:defRPr>
            </a:lvl1pPr>
            <a:lvl2pPr lvl="1"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2pPr>
            <a:lvl3pPr lvl="2"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3pPr>
            <a:lvl4pPr lvl="3"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4pPr>
            <a:lvl5pPr lvl="4"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5pPr>
            <a:lvl6pPr lvl="5"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6pPr>
            <a:lvl7pPr lvl="6"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7pPr>
            <a:lvl8pPr lvl="7"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8pPr>
            <a:lvl9pPr lvl="8" rtl="0" algn="r">
              <a:spcBef>
                <a:spcPts val="0"/>
              </a:spcBef>
              <a:spcAft>
                <a:spcPts val="0"/>
              </a:spcAft>
              <a:buClr>
                <a:srgbClr val="000000"/>
              </a:buClr>
              <a:buSzPts val="1800"/>
              <a:buFont typeface="Prompt"/>
              <a:buNone/>
              <a:defRPr sz="1800">
                <a:solidFill>
                  <a:srgbClr val="000000"/>
                </a:solidFill>
                <a:latin typeface="Prompt"/>
                <a:ea typeface="Prompt"/>
                <a:cs typeface="Prompt"/>
                <a:sym typeface="Prompt"/>
              </a:defRPr>
            </a:lvl9pPr>
          </a:lstStyle>
          <a:p/>
        </p:txBody>
      </p:sp>
      <p:pic>
        <p:nvPicPr>
          <p:cNvPr id="97" name="Google Shape;97;p15"/>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22">
    <p:spTree>
      <p:nvGrpSpPr>
        <p:cNvPr id="98" name="Shape 98"/>
        <p:cNvGrpSpPr/>
        <p:nvPr/>
      </p:nvGrpSpPr>
      <p:grpSpPr>
        <a:xfrm>
          <a:off x="0" y="0"/>
          <a:ext cx="0" cy="0"/>
          <a:chOff x="0" y="0"/>
          <a:chExt cx="0" cy="0"/>
        </a:xfrm>
      </p:grpSpPr>
      <p:sp>
        <p:nvSpPr>
          <p:cNvPr id="99" name="Google Shape;99;p16"/>
          <p:cNvSpPr txBox="1"/>
          <p:nvPr>
            <p:ph type="ctrTitle"/>
          </p:nvPr>
        </p:nvSpPr>
        <p:spPr>
          <a:xfrm>
            <a:off x="530768" y="1246716"/>
            <a:ext cx="3387600" cy="185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4800"/>
              <a:buNone/>
              <a:defRPr sz="4800">
                <a:solidFill>
                  <a:schemeClr val="lt2"/>
                </a:solidFill>
              </a:defRPr>
            </a:lvl1pPr>
            <a:lvl2pPr lvl="1" rtl="0">
              <a:spcBef>
                <a:spcPts val="0"/>
              </a:spcBef>
              <a:spcAft>
                <a:spcPts val="0"/>
              </a:spcAft>
              <a:buClr>
                <a:schemeClr val="lt2"/>
              </a:buClr>
              <a:buSzPts val="1800"/>
              <a:buNone/>
              <a:defRPr sz="1800">
                <a:solidFill>
                  <a:schemeClr val="lt2"/>
                </a:solidFill>
              </a:defRPr>
            </a:lvl2pPr>
            <a:lvl3pPr lvl="2" rtl="0">
              <a:spcBef>
                <a:spcPts val="0"/>
              </a:spcBef>
              <a:spcAft>
                <a:spcPts val="0"/>
              </a:spcAft>
              <a:buClr>
                <a:schemeClr val="lt2"/>
              </a:buClr>
              <a:buSzPts val="1800"/>
              <a:buNone/>
              <a:defRPr sz="1800">
                <a:solidFill>
                  <a:schemeClr val="lt2"/>
                </a:solidFill>
              </a:defRPr>
            </a:lvl3pPr>
            <a:lvl4pPr lvl="3" rtl="0">
              <a:spcBef>
                <a:spcPts val="0"/>
              </a:spcBef>
              <a:spcAft>
                <a:spcPts val="0"/>
              </a:spcAft>
              <a:buClr>
                <a:schemeClr val="lt2"/>
              </a:buClr>
              <a:buSzPts val="1800"/>
              <a:buNone/>
              <a:defRPr sz="1800">
                <a:solidFill>
                  <a:schemeClr val="lt2"/>
                </a:solidFill>
              </a:defRPr>
            </a:lvl4pPr>
            <a:lvl5pPr lvl="4" rtl="0">
              <a:spcBef>
                <a:spcPts val="0"/>
              </a:spcBef>
              <a:spcAft>
                <a:spcPts val="0"/>
              </a:spcAft>
              <a:buClr>
                <a:schemeClr val="lt2"/>
              </a:buClr>
              <a:buSzPts val="1800"/>
              <a:buNone/>
              <a:defRPr sz="1800">
                <a:solidFill>
                  <a:schemeClr val="lt2"/>
                </a:solidFill>
              </a:defRPr>
            </a:lvl5pPr>
            <a:lvl6pPr lvl="5" rtl="0">
              <a:spcBef>
                <a:spcPts val="0"/>
              </a:spcBef>
              <a:spcAft>
                <a:spcPts val="0"/>
              </a:spcAft>
              <a:buClr>
                <a:schemeClr val="lt2"/>
              </a:buClr>
              <a:buSzPts val="1800"/>
              <a:buNone/>
              <a:defRPr sz="1800">
                <a:solidFill>
                  <a:schemeClr val="lt2"/>
                </a:solidFill>
              </a:defRPr>
            </a:lvl6pPr>
            <a:lvl7pPr lvl="6" rtl="0">
              <a:spcBef>
                <a:spcPts val="0"/>
              </a:spcBef>
              <a:spcAft>
                <a:spcPts val="0"/>
              </a:spcAft>
              <a:buClr>
                <a:schemeClr val="lt2"/>
              </a:buClr>
              <a:buSzPts val="1800"/>
              <a:buNone/>
              <a:defRPr sz="1800">
                <a:solidFill>
                  <a:schemeClr val="lt2"/>
                </a:solidFill>
              </a:defRPr>
            </a:lvl7pPr>
            <a:lvl8pPr lvl="7" rtl="0">
              <a:spcBef>
                <a:spcPts val="0"/>
              </a:spcBef>
              <a:spcAft>
                <a:spcPts val="0"/>
              </a:spcAft>
              <a:buClr>
                <a:schemeClr val="lt2"/>
              </a:buClr>
              <a:buSzPts val="1800"/>
              <a:buNone/>
              <a:defRPr sz="1800">
                <a:solidFill>
                  <a:schemeClr val="lt2"/>
                </a:solidFill>
              </a:defRPr>
            </a:lvl8pPr>
            <a:lvl9pPr lvl="8" rtl="0">
              <a:spcBef>
                <a:spcPts val="0"/>
              </a:spcBef>
              <a:spcAft>
                <a:spcPts val="0"/>
              </a:spcAft>
              <a:buClr>
                <a:schemeClr val="lt2"/>
              </a:buClr>
              <a:buSzPts val="1800"/>
              <a:buNone/>
              <a:defRPr sz="1800">
                <a:solidFill>
                  <a:schemeClr val="lt2"/>
                </a:solidFill>
              </a:defRPr>
            </a:lvl9pPr>
          </a:lstStyle>
          <a:p/>
        </p:txBody>
      </p:sp>
      <p:pic>
        <p:nvPicPr>
          <p:cNvPr id="100" name="Google Shape;100;p16"/>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22_1">
    <p:spTree>
      <p:nvGrpSpPr>
        <p:cNvPr id="101" name="Shape 101"/>
        <p:cNvGrpSpPr/>
        <p:nvPr/>
      </p:nvGrpSpPr>
      <p:grpSpPr>
        <a:xfrm>
          <a:off x="0" y="0"/>
          <a:ext cx="0" cy="0"/>
          <a:chOff x="0" y="0"/>
          <a:chExt cx="0" cy="0"/>
        </a:xfrm>
      </p:grpSpPr>
      <p:sp>
        <p:nvSpPr>
          <p:cNvPr id="102" name="Google Shape;102;p17"/>
          <p:cNvSpPr txBox="1"/>
          <p:nvPr>
            <p:ph type="ctrTitle"/>
          </p:nvPr>
        </p:nvSpPr>
        <p:spPr>
          <a:xfrm>
            <a:off x="513974" y="2884151"/>
            <a:ext cx="21174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p:txBody>
      </p:sp>
      <p:sp>
        <p:nvSpPr>
          <p:cNvPr id="103" name="Google Shape;103;p17"/>
          <p:cNvSpPr txBox="1"/>
          <p:nvPr>
            <p:ph hasCustomPrompt="1" idx="2" type="title"/>
          </p:nvPr>
        </p:nvSpPr>
        <p:spPr>
          <a:xfrm>
            <a:off x="509248" y="948605"/>
            <a:ext cx="2054400" cy="1129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6000"/>
              <a:buNone/>
              <a:defRPr sz="6000">
                <a:solidFill>
                  <a:schemeClr val="accent4"/>
                </a:solidFill>
              </a:defRPr>
            </a:lvl1pPr>
            <a:lvl2pPr lvl="1"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2pPr>
            <a:lvl3pPr lvl="2"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3pPr>
            <a:lvl4pPr lvl="3"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4pPr>
            <a:lvl5pPr lvl="4"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5pPr>
            <a:lvl6pPr lvl="5"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6pPr>
            <a:lvl7pPr lvl="6"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7pPr>
            <a:lvl8pPr lvl="7"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8pPr>
            <a:lvl9pPr lvl="8"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9pPr>
          </a:lstStyle>
          <a:p>
            <a:r>
              <a:t>xx%</a:t>
            </a:r>
          </a:p>
        </p:txBody>
      </p:sp>
      <p:sp>
        <p:nvSpPr>
          <p:cNvPr id="104" name="Google Shape;104;p17"/>
          <p:cNvSpPr txBox="1"/>
          <p:nvPr>
            <p:ph idx="1" type="subTitle"/>
          </p:nvPr>
        </p:nvSpPr>
        <p:spPr>
          <a:xfrm>
            <a:off x="531038" y="5111724"/>
            <a:ext cx="1545300" cy="21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pic>
        <p:nvPicPr>
          <p:cNvPr id="105" name="Google Shape;105;p17"/>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23">
    <p:spTree>
      <p:nvGrpSpPr>
        <p:cNvPr id="106" name="Shape 106"/>
        <p:cNvGrpSpPr/>
        <p:nvPr/>
      </p:nvGrpSpPr>
      <p:grpSpPr>
        <a:xfrm>
          <a:off x="0" y="0"/>
          <a:ext cx="0" cy="0"/>
          <a:chOff x="0" y="0"/>
          <a:chExt cx="0" cy="0"/>
        </a:xfrm>
      </p:grpSpPr>
      <p:sp>
        <p:nvSpPr>
          <p:cNvPr id="107" name="Google Shape;107;p18"/>
          <p:cNvSpPr txBox="1"/>
          <p:nvPr>
            <p:ph type="ctrTitle"/>
          </p:nvPr>
        </p:nvSpPr>
        <p:spPr>
          <a:xfrm>
            <a:off x="513974" y="668018"/>
            <a:ext cx="56772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800"/>
              <a:buNone/>
              <a:defRPr>
                <a:solidFill>
                  <a:schemeClr val="dk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108" name="Google Shape;108;p18"/>
          <p:cNvSpPr txBox="1"/>
          <p:nvPr>
            <p:ph idx="1" type="subTitle"/>
          </p:nvPr>
        </p:nvSpPr>
        <p:spPr>
          <a:xfrm>
            <a:off x="612000" y="5192147"/>
            <a:ext cx="1712700" cy="909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100">
                <a:solidFill>
                  <a:schemeClr val="dk1"/>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9" name="Google Shape;109;p18"/>
          <p:cNvSpPr txBox="1"/>
          <p:nvPr>
            <p:ph hasCustomPrompt="1" idx="2" type="title"/>
          </p:nvPr>
        </p:nvSpPr>
        <p:spPr>
          <a:xfrm>
            <a:off x="270154" y="4282778"/>
            <a:ext cx="2054400" cy="11298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3600"/>
              <a:buNone/>
              <a:defRPr sz="3600">
                <a:solidFill>
                  <a:schemeClr val="dk1"/>
                </a:solidFill>
              </a:defRPr>
            </a:lvl1pPr>
            <a:lvl2pPr lvl="1"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2pPr>
            <a:lvl3pPr lvl="2"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3pPr>
            <a:lvl4pPr lvl="3"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4pPr>
            <a:lvl5pPr lvl="4"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5pPr>
            <a:lvl6pPr lvl="5"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6pPr>
            <a:lvl7pPr lvl="6"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7pPr>
            <a:lvl8pPr lvl="7"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8pPr>
            <a:lvl9pPr lvl="8"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9pPr>
          </a:lstStyle>
          <a:p>
            <a:r>
              <a:t>xx%</a:t>
            </a:r>
          </a:p>
        </p:txBody>
      </p:sp>
      <p:sp>
        <p:nvSpPr>
          <p:cNvPr id="110" name="Google Shape;110;p18"/>
          <p:cNvSpPr txBox="1"/>
          <p:nvPr>
            <p:ph idx="3" type="subTitle"/>
          </p:nvPr>
        </p:nvSpPr>
        <p:spPr>
          <a:xfrm>
            <a:off x="612000" y="8236996"/>
            <a:ext cx="1712700" cy="112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100">
                <a:solidFill>
                  <a:schemeClr val="dk1"/>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11" name="Google Shape;111;p18"/>
          <p:cNvSpPr txBox="1"/>
          <p:nvPr>
            <p:ph hasCustomPrompt="1" idx="4" type="title"/>
          </p:nvPr>
        </p:nvSpPr>
        <p:spPr>
          <a:xfrm>
            <a:off x="270154" y="7327627"/>
            <a:ext cx="2054400" cy="11298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3600"/>
              <a:buNone/>
              <a:defRPr sz="3600">
                <a:solidFill>
                  <a:schemeClr val="dk1"/>
                </a:solidFill>
              </a:defRPr>
            </a:lvl1pPr>
            <a:lvl2pPr lvl="1"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2pPr>
            <a:lvl3pPr lvl="2"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3pPr>
            <a:lvl4pPr lvl="3"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4pPr>
            <a:lvl5pPr lvl="4"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5pPr>
            <a:lvl6pPr lvl="5"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6pPr>
            <a:lvl7pPr lvl="6"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7pPr>
            <a:lvl8pPr lvl="7"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8pPr>
            <a:lvl9pPr lvl="8" rtl="0" algn="r">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9pPr>
          </a:lstStyle>
          <a:p>
            <a:r>
              <a:t>xx%</a:t>
            </a:r>
          </a:p>
        </p:txBody>
      </p:sp>
      <p:sp>
        <p:nvSpPr>
          <p:cNvPr id="112" name="Google Shape;112;p18"/>
          <p:cNvSpPr txBox="1"/>
          <p:nvPr>
            <p:ph idx="5" type="subTitle"/>
          </p:nvPr>
        </p:nvSpPr>
        <p:spPr>
          <a:xfrm>
            <a:off x="5405004" y="5192147"/>
            <a:ext cx="1599000" cy="90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13" name="Google Shape;113;p18"/>
          <p:cNvSpPr txBox="1"/>
          <p:nvPr>
            <p:ph hasCustomPrompt="1" idx="6" type="title"/>
          </p:nvPr>
        </p:nvSpPr>
        <p:spPr>
          <a:xfrm>
            <a:off x="5405011" y="4282778"/>
            <a:ext cx="2054400" cy="1129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2pPr>
            <a:lvl3pPr lvl="2"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3pPr>
            <a:lvl4pPr lvl="3"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4pPr>
            <a:lvl5pPr lvl="4"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5pPr>
            <a:lvl6pPr lvl="5"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6pPr>
            <a:lvl7pPr lvl="6"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7pPr>
            <a:lvl8pPr lvl="7"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8pPr>
            <a:lvl9pPr lvl="8"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9pPr>
          </a:lstStyle>
          <a:p>
            <a:r>
              <a:t>xx%</a:t>
            </a:r>
          </a:p>
        </p:txBody>
      </p:sp>
      <p:sp>
        <p:nvSpPr>
          <p:cNvPr id="114" name="Google Shape;114;p18"/>
          <p:cNvSpPr txBox="1"/>
          <p:nvPr>
            <p:ph idx="7" type="subTitle"/>
          </p:nvPr>
        </p:nvSpPr>
        <p:spPr>
          <a:xfrm>
            <a:off x="5405004" y="8236996"/>
            <a:ext cx="1599000" cy="112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15" name="Google Shape;115;p18"/>
          <p:cNvSpPr txBox="1"/>
          <p:nvPr>
            <p:ph hasCustomPrompt="1" idx="8" type="title"/>
          </p:nvPr>
        </p:nvSpPr>
        <p:spPr>
          <a:xfrm>
            <a:off x="5405011" y="7327627"/>
            <a:ext cx="2054400" cy="1129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2pPr>
            <a:lvl3pPr lvl="2"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3pPr>
            <a:lvl4pPr lvl="3"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4pPr>
            <a:lvl5pPr lvl="4"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5pPr>
            <a:lvl6pPr lvl="5"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6pPr>
            <a:lvl7pPr lvl="6"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7pPr>
            <a:lvl8pPr lvl="7"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8pPr>
            <a:lvl9pPr lvl="8" rtl="0">
              <a:spcBef>
                <a:spcPts val="0"/>
              </a:spcBef>
              <a:spcAft>
                <a:spcPts val="0"/>
              </a:spcAft>
              <a:buClr>
                <a:schemeClr val="dk1"/>
              </a:buClr>
              <a:buSzPts val="3600"/>
              <a:buFont typeface="Prompt"/>
              <a:buNone/>
              <a:defRPr b="1" sz="3600">
                <a:solidFill>
                  <a:schemeClr val="dk1"/>
                </a:solidFill>
                <a:latin typeface="Prompt"/>
                <a:ea typeface="Prompt"/>
                <a:cs typeface="Prompt"/>
                <a:sym typeface="Prompt"/>
              </a:defRPr>
            </a:lvl9pPr>
          </a:lstStyle>
          <a:p>
            <a:r>
              <a:t>xx%</a:t>
            </a:r>
          </a:p>
        </p:txBody>
      </p:sp>
      <p:pic>
        <p:nvPicPr>
          <p:cNvPr id="116" name="Google Shape;116;p18"/>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1">
  <p:cSld name="CUSTOM_18_1">
    <p:spTree>
      <p:nvGrpSpPr>
        <p:cNvPr id="117" name="Shape 117"/>
        <p:cNvGrpSpPr/>
        <p:nvPr/>
      </p:nvGrpSpPr>
      <p:grpSpPr>
        <a:xfrm>
          <a:off x="0" y="0"/>
          <a:ext cx="0" cy="0"/>
          <a:chOff x="0" y="0"/>
          <a:chExt cx="0" cy="0"/>
        </a:xfrm>
      </p:grpSpPr>
      <p:sp>
        <p:nvSpPr>
          <p:cNvPr id="118" name="Google Shape;118;p19"/>
          <p:cNvSpPr txBox="1"/>
          <p:nvPr>
            <p:ph type="ctrTitle"/>
          </p:nvPr>
        </p:nvSpPr>
        <p:spPr>
          <a:xfrm>
            <a:off x="513974" y="668018"/>
            <a:ext cx="56772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800"/>
              <a:buNone/>
              <a:defRPr>
                <a:solidFill>
                  <a:schemeClr val="dk2"/>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119" name="Google Shape;119;p19"/>
          <p:cNvSpPr txBox="1"/>
          <p:nvPr>
            <p:ph idx="2" type="ctrTitle"/>
          </p:nvPr>
        </p:nvSpPr>
        <p:spPr>
          <a:xfrm>
            <a:off x="531973" y="3531098"/>
            <a:ext cx="1599000" cy="12606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800">
                <a:solidFill>
                  <a:schemeClr val="dk1"/>
                </a:solidFill>
              </a:defRPr>
            </a:lvl1pPr>
            <a:lvl2pPr lvl="1"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2pPr>
            <a:lvl3pPr lvl="2"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3pPr>
            <a:lvl4pPr lvl="3"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4pPr>
            <a:lvl5pPr lvl="4"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5pPr>
            <a:lvl6pPr lvl="5"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6pPr>
            <a:lvl7pPr lvl="6"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7pPr>
            <a:lvl8pPr lvl="7"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8pPr>
            <a:lvl9pPr lvl="8"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9pPr>
          </a:lstStyle>
          <a:p/>
        </p:txBody>
      </p:sp>
      <p:sp>
        <p:nvSpPr>
          <p:cNvPr id="120" name="Google Shape;120;p19"/>
          <p:cNvSpPr txBox="1"/>
          <p:nvPr>
            <p:ph idx="1" type="subTitle"/>
          </p:nvPr>
        </p:nvSpPr>
        <p:spPr>
          <a:xfrm>
            <a:off x="531973" y="4683604"/>
            <a:ext cx="1599000" cy="21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chemeClr val="dk1"/>
                </a:solidFill>
              </a:defRPr>
            </a:lvl1pPr>
            <a:lvl2pPr lvl="1" rtl="0">
              <a:lnSpc>
                <a:spcPct val="100000"/>
              </a:lnSpc>
              <a:spcBef>
                <a:spcPts val="160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21" name="Google Shape;121;p19"/>
          <p:cNvSpPr txBox="1"/>
          <p:nvPr>
            <p:ph idx="3" type="ctrTitle"/>
          </p:nvPr>
        </p:nvSpPr>
        <p:spPr>
          <a:xfrm>
            <a:off x="5646104" y="3531098"/>
            <a:ext cx="1599000" cy="12606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800">
                <a:solidFill>
                  <a:schemeClr val="dk1"/>
                </a:solidFill>
              </a:defRPr>
            </a:lvl1pPr>
            <a:lvl2pPr lvl="1"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2pPr>
            <a:lvl3pPr lvl="2"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3pPr>
            <a:lvl4pPr lvl="3"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4pPr>
            <a:lvl5pPr lvl="4"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5pPr>
            <a:lvl6pPr lvl="5"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6pPr>
            <a:lvl7pPr lvl="6"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7pPr>
            <a:lvl8pPr lvl="7"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8pPr>
            <a:lvl9pPr lvl="8"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9pPr>
          </a:lstStyle>
          <a:p/>
        </p:txBody>
      </p:sp>
      <p:sp>
        <p:nvSpPr>
          <p:cNvPr id="122" name="Google Shape;122;p19"/>
          <p:cNvSpPr txBox="1"/>
          <p:nvPr>
            <p:ph idx="4" type="subTitle"/>
          </p:nvPr>
        </p:nvSpPr>
        <p:spPr>
          <a:xfrm>
            <a:off x="5646104" y="4683604"/>
            <a:ext cx="1599000" cy="21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chemeClr val="dk1"/>
                </a:solidFill>
              </a:defRPr>
            </a:lvl1pPr>
            <a:lvl2pPr lvl="1" rtl="0" algn="ctr">
              <a:lnSpc>
                <a:spcPct val="100000"/>
              </a:lnSpc>
              <a:spcBef>
                <a:spcPts val="160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23" name="Google Shape;123;p19"/>
          <p:cNvSpPr txBox="1"/>
          <p:nvPr>
            <p:ph idx="5" type="ctrTitle"/>
          </p:nvPr>
        </p:nvSpPr>
        <p:spPr>
          <a:xfrm>
            <a:off x="531973" y="6697631"/>
            <a:ext cx="1599000" cy="12606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800">
                <a:solidFill>
                  <a:schemeClr val="dk1"/>
                </a:solidFill>
              </a:defRPr>
            </a:lvl1pPr>
            <a:lvl2pPr lvl="1"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2pPr>
            <a:lvl3pPr lvl="2"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3pPr>
            <a:lvl4pPr lvl="3"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4pPr>
            <a:lvl5pPr lvl="4"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5pPr>
            <a:lvl6pPr lvl="5"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6pPr>
            <a:lvl7pPr lvl="6"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7pPr>
            <a:lvl8pPr lvl="7"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8pPr>
            <a:lvl9pPr lvl="8"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9pPr>
          </a:lstStyle>
          <a:p/>
        </p:txBody>
      </p:sp>
      <p:sp>
        <p:nvSpPr>
          <p:cNvPr id="124" name="Google Shape;124;p19"/>
          <p:cNvSpPr txBox="1"/>
          <p:nvPr>
            <p:ph idx="6" type="subTitle"/>
          </p:nvPr>
        </p:nvSpPr>
        <p:spPr>
          <a:xfrm>
            <a:off x="531973" y="7850138"/>
            <a:ext cx="1599000" cy="146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chemeClr val="dk1"/>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25" name="Google Shape;125;p19"/>
          <p:cNvSpPr txBox="1"/>
          <p:nvPr>
            <p:ph idx="7" type="ctrTitle"/>
          </p:nvPr>
        </p:nvSpPr>
        <p:spPr>
          <a:xfrm>
            <a:off x="3089038" y="3531098"/>
            <a:ext cx="1599000" cy="12606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800">
                <a:solidFill>
                  <a:schemeClr val="dk1"/>
                </a:solidFill>
              </a:defRPr>
            </a:lvl1pPr>
            <a:lvl2pPr lvl="1"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2pPr>
            <a:lvl3pPr lvl="2"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3pPr>
            <a:lvl4pPr lvl="3"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4pPr>
            <a:lvl5pPr lvl="4"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5pPr>
            <a:lvl6pPr lvl="5"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6pPr>
            <a:lvl7pPr lvl="6"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7pPr>
            <a:lvl8pPr lvl="7"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8pPr>
            <a:lvl9pPr lvl="8"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9pPr>
          </a:lstStyle>
          <a:p/>
        </p:txBody>
      </p:sp>
      <p:sp>
        <p:nvSpPr>
          <p:cNvPr id="126" name="Google Shape;126;p19"/>
          <p:cNvSpPr txBox="1"/>
          <p:nvPr>
            <p:ph idx="8" type="subTitle"/>
          </p:nvPr>
        </p:nvSpPr>
        <p:spPr>
          <a:xfrm>
            <a:off x="3089038" y="4683604"/>
            <a:ext cx="1599000" cy="21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chemeClr val="dk1"/>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27" name="Google Shape;127;p19"/>
          <p:cNvSpPr txBox="1"/>
          <p:nvPr>
            <p:ph idx="9" type="ctrTitle"/>
          </p:nvPr>
        </p:nvSpPr>
        <p:spPr>
          <a:xfrm>
            <a:off x="3089038" y="6697631"/>
            <a:ext cx="1599000" cy="12606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800">
                <a:solidFill>
                  <a:schemeClr val="dk1"/>
                </a:solidFill>
              </a:defRPr>
            </a:lvl1pPr>
            <a:lvl2pPr lvl="1"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2pPr>
            <a:lvl3pPr lvl="2"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3pPr>
            <a:lvl4pPr lvl="3"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4pPr>
            <a:lvl5pPr lvl="4"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5pPr>
            <a:lvl6pPr lvl="5"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6pPr>
            <a:lvl7pPr lvl="6"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7pPr>
            <a:lvl8pPr lvl="7"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8pPr>
            <a:lvl9pPr lvl="8"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9pPr>
          </a:lstStyle>
          <a:p/>
        </p:txBody>
      </p:sp>
      <p:sp>
        <p:nvSpPr>
          <p:cNvPr id="128" name="Google Shape;128;p19"/>
          <p:cNvSpPr txBox="1"/>
          <p:nvPr>
            <p:ph idx="13" type="subTitle"/>
          </p:nvPr>
        </p:nvSpPr>
        <p:spPr>
          <a:xfrm>
            <a:off x="3089038" y="7850138"/>
            <a:ext cx="1599000" cy="146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chemeClr val="dk1"/>
                </a:solidFill>
              </a:defRPr>
            </a:lvl1pPr>
            <a:lvl2pPr lvl="1" rtl="0" algn="ctr">
              <a:lnSpc>
                <a:spcPct val="100000"/>
              </a:lnSpc>
              <a:spcBef>
                <a:spcPts val="160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29" name="Google Shape;129;p19"/>
          <p:cNvSpPr txBox="1"/>
          <p:nvPr>
            <p:ph idx="14" type="ctrTitle"/>
          </p:nvPr>
        </p:nvSpPr>
        <p:spPr>
          <a:xfrm>
            <a:off x="5646104" y="6697631"/>
            <a:ext cx="1599000" cy="12606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800">
                <a:solidFill>
                  <a:schemeClr val="dk1"/>
                </a:solidFill>
              </a:defRPr>
            </a:lvl1pPr>
            <a:lvl2pPr lvl="1"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2pPr>
            <a:lvl3pPr lvl="2"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3pPr>
            <a:lvl4pPr lvl="3"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4pPr>
            <a:lvl5pPr lvl="4"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5pPr>
            <a:lvl6pPr lvl="5"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6pPr>
            <a:lvl7pPr lvl="6"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7pPr>
            <a:lvl8pPr lvl="7"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8pPr>
            <a:lvl9pPr lvl="8" rtl="0" algn="ctr">
              <a:spcBef>
                <a:spcPts val="0"/>
              </a:spcBef>
              <a:spcAft>
                <a:spcPts val="0"/>
              </a:spcAft>
              <a:buClr>
                <a:srgbClr val="000000"/>
              </a:buClr>
              <a:buSzPts val="1800"/>
              <a:buFont typeface="Prompt"/>
              <a:buNone/>
              <a:defRPr b="1" sz="1800">
                <a:solidFill>
                  <a:srgbClr val="000000"/>
                </a:solidFill>
                <a:latin typeface="Prompt"/>
                <a:ea typeface="Prompt"/>
                <a:cs typeface="Prompt"/>
                <a:sym typeface="Prompt"/>
              </a:defRPr>
            </a:lvl9pPr>
          </a:lstStyle>
          <a:p/>
        </p:txBody>
      </p:sp>
      <p:sp>
        <p:nvSpPr>
          <p:cNvPr id="130" name="Google Shape;130;p19"/>
          <p:cNvSpPr txBox="1"/>
          <p:nvPr>
            <p:ph idx="15" type="subTitle"/>
          </p:nvPr>
        </p:nvSpPr>
        <p:spPr>
          <a:xfrm>
            <a:off x="5646104" y="7850138"/>
            <a:ext cx="1599000" cy="146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chemeClr val="dk1"/>
                </a:solidFill>
              </a:defRPr>
            </a:lvl1pPr>
            <a:lvl2pPr lvl="1" rtl="0" algn="ctr">
              <a:lnSpc>
                <a:spcPct val="100000"/>
              </a:lnSpc>
              <a:spcBef>
                <a:spcPts val="160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pic>
        <p:nvPicPr>
          <p:cNvPr id="131" name="Google Shape;131;p19"/>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_1_2">
    <p:spTree>
      <p:nvGrpSpPr>
        <p:cNvPr id="132" name="Shape 132"/>
        <p:cNvGrpSpPr/>
        <p:nvPr/>
      </p:nvGrpSpPr>
      <p:grpSpPr>
        <a:xfrm>
          <a:off x="0" y="0"/>
          <a:ext cx="0" cy="0"/>
          <a:chOff x="0" y="0"/>
          <a:chExt cx="0" cy="0"/>
        </a:xfrm>
      </p:grpSpPr>
      <p:sp>
        <p:nvSpPr>
          <p:cNvPr id="133" name="Google Shape;133;p20"/>
          <p:cNvSpPr txBox="1"/>
          <p:nvPr>
            <p:ph type="ctrTitle"/>
          </p:nvPr>
        </p:nvSpPr>
        <p:spPr>
          <a:xfrm>
            <a:off x="525250" y="2123789"/>
            <a:ext cx="2138100" cy="19437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sz="3600">
                <a:solidFill>
                  <a:schemeClr val="dk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134" name="Google Shape;134;p20"/>
          <p:cNvSpPr txBox="1"/>
          <p:nvPr>
            <p:ph idx="1" type="subTitle"/>
          </p:nvPr>
        </p:nvSpPr>
        <p:spPr>
          <a:xfrm>
            <a:off x="525250" y="4138062"/>
            <a:ext cx="3591300" cy="2261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pic>
        <p:nvPicPr>
          <p:cNvPr id="135" name="Google Shape;135;p20"/>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3" name="Shape 13"/>
        <p:cNvGrpSpPr/>
        <p:nvPr/>
      </p:nvGrpSpPr>
      <p:grpSpPr>
        <a:xfrm>
          <a:off x="0" y="0"/>
          <a:ext cx="0" cy="0"/>
          <a:chOff x="0" y="0"/>
          <a:chExt cx="0" cy="0"/>
        </a:xfrm>
      </p:grpSpPr>
      <p:sp>
        <p:nvSpPr>
          <p:cNvPr id="14" name="Google Shape;14;p3"/>
          <p:cNvSpPr txBox="1"/>
          <p:nvPr>
            <p:ph type="ctrTitle"/>
          </p:nvPr>
        </p:nvSpPr>
        <p:spPr>
          <a:xfrm>
            <a:off x="895473" y="3540216"/>
            <a:ext cx="1914000" cy="112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None/>
              <a:defRPr sz="1200">
                <a:solidFill>
                  <a:schemeClr val="accent4"/>
                </a:solidFill>
              </a:defRPr>
            </a:lvl1pPr>
            <a:lvl2pPr lvl="1"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2pPr>
            <a:lvl3pPr lvl="2"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3pPr>
            <a:lvl4pPr lvl="3"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4pPr>
            <a:lvl5pPr lvl="4"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5pPr>
            <a:lvl6pPr lvl="5"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6pPr>
            <a:lvl7pPr lvl="6"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7pPr>
            <a:lvl8pPr lvl="7"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8pPr>
            <a:lvl9pPr lvl="8"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9pPr>
          </a:lstStyle>
          <a:p/>
        </p:txBody>
      </p:sp>
      <p:sp>
        <p:nvSpPr>
          <p:cNvPr id="15" name="Google Shape;15;p3"/>
          <p:cNvSpPr txBox="1"/>
          <p:nvPr>
            <p:ph idx="1" type="subTitle"/>
          </p:nvPr>
        </p:nvSpPr>
        <p:spPr>
          <a:xfrm>
            <a:off x="895473" y="4519505"/>
            <a:ext cx="1620600" cy="111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6" name="Google Shape;16;p3"/>
          <p:cNvSpPr txBox="1"/>
          <p:nvPr>
            <p:ph hasCustomPrompt="1" idx="2" type="title"/>
          </p:nvPr>
        </p:nvSpPr>
        <p:spPr>
          <a:xfrm>
            <a:off x="895473" y="2707756"/>
            <a:ext cx="1490700" cy="1129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None/>
              <a:defRPr sz="4800">
                <a:solidFill>
                  <a:srgbClr val="000000"/>
                </a:solidFill>
              </a:defRPr>
            </a:lvl1pPr>
            <a:lvl2pPr lvl="1"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2pPr>
            <a:lvl3pPr lvl="2"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3pPr>
            <a:lvl4pPr lvl="3"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4pPr>
            <a:lvl5pPr lvl="4"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5pPr>
            <a:lvl6pPr lvl="5"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6pPr>
            <a:lvl7pPr lvl="6"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7pPr>
            <a:lvl8pPr lvl="7"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8pPr>
            <a:lvl9pPr lvl="8"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9pPr>
          </a:lstStyle>
          <a:p>
            <a:r>
              <a:t>xx%</a:t>
            </a:r>
          </a:p>
        </p:txBody>
      </p:sp>
      <p:sp>
        <p:nvSpPr>
          <p:cNvPr id="17" name="Google Shape;17;p3"/>
          <p:cNvSpPr txBox="1"/>
          <p:nvPr>
            <p:ph idx="3" type="ctrTitle"/>
          </p:nvPr>
        </p:nvSpPr>
        <p:spPr>
          <a:xfrm>
            <a:off x="2409526" y="3540216"/>
            <a:ext cx="1914000" cy="112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None/>
              <a:defRPr sz="1200">
                <a:solidFill>
                  <a:schemeClr val="accent4"/>
                </a:solidFill>
              </a:defRPr>
            </a:lvl1pPr>
            <a:lvl2pPr lvl="1"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2pPr>
            <a:lvl3pPr lvl="2"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3pPr>
            <a:lvl4pPr lvl="3"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4pPr>
            <a:lvl5pPr lvl="4"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5pPr>
            <a:lvl6pPr lvl="5"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6pPr>
            <a:lvl7pPr lvl="6"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7pPr>
            <a:lvl8pPr lvl="7"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8pPr>
            <a:lvl9pPr lvl="8"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9pPr>
          </a:lstStyle>
          <a:p/>
        </p:txBody>
      </p:sp>
      <p:sp>
        <p:nvSpPr>
          <p:cNvPr id="18" name="Google Shape;18;p3"/>
          <p:cNvSpPr txBox="1"/>
          <p:nvPr>
            <p:ph idx="4" type="subTitle"/>
          </p:nvPr>
        </p:nvSpPr>
        <p:spPr>
          <a:xfrm>
            <a:off x="2409526" y="4519505"/>
            <a:ext cx="1680300" cy="111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9" name="Google Shape;19;p3"/>
          <p:cNvSpPr txBox="1"/>
          <p:nvPr>
            <p:ph hasCustomPrompt="1" idx="5" type="title"/>
          </p:nvPr>
        </p:nvSpPr>
        <p:spPr>
          <a:xfrm>
            <a:off x="2409526" y="2707756"/>
            <a:ext cx="1490700" cy="1129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None/>
              <a:defRPr sz="4800">
                <a:solidFill>
                  <a:srgbClr val="000000"/>
                </a:solidFill>
              </a:defRPr>
            </a:lvl1pPr>
            <a:lvl2pPr lvl="1"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2pPr>
            <a:lvl3pPr lvl="2"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3pPr>
            <a:lvl4pPr lvl="3"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4pPr>
            <a:lvl5pPr lvl="4"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5pPr>
            <a:lvl6pPr lvl="5"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6pPr>
            <a:lvl7pPr lvl="6"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7pPr>
            <a:lvl8pPr lvl="7"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8pPr>
            <a:lvl9pPr lvl="8"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9pPr>
          </a:lstStyle>
          <a:p>
            <a:r>
              <a:t>xx%</a:t>
            </a:r>
          </a:p>
        </p:txBody>
      </p:sp>
      <p:sp>
        <p:nvSpPr>
          <p:cNvPr id="20" name="Google Shape;20;p3"/>
          <p:cNvSpPr txBox="1"/>
          <p:nvPr>
            <p:ph idx="6" type="ctrTitle"/>
          </p:nvPr>
        </p:nvSpPr>
        <p:spPr>
          <a:xfrm>
            <a:off x="3923579" y="3540216"/>
            <a:ext cx="1914000" cy="112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None/>
              <a:defRPr sz="1200">
                <a:solidFill>
                  <a:schemeClr val="accent4"/>
                </a:solidFill>
              </a:defRPr>
            </a:lvl1pPr>
            <a:lvl2pPr lvl="1"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2pPr>
            <a:lvl3pPr lvl="2"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3pPr>
            <a:lvl4pPr lvl="3"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4pPr>
            <a:lvl5pPr lvl="4"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5pPr>
            <a:lvl6pPr lvl="5"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6pPr>
            <a:lvl7pPr lvl="6"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7pPr>
            <a:lvl8pPr lvl="7"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8pPr>
            <a:lvl9pPr lvl="8"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9pPr>
          </a:lstStyle>
          <a:p/>
        </p:txBody>
      </p:sp>
      <p:sp>
        <p:nvSpPr>
          <p:cNvPr id="21" name="Google Shape;21;p3"/>
          <p:cNvSpPr txBox="1"/>
          <p:nvPr>
            <p:ph idx="7" type="subTitle"/>
          </p:nvPr>
        </p:nvSpPr>
        <p:spPr>
          <a:xfrm>
            <a:off x="3923579" y="4519505"/>
            <a:ext cx="1620600" cy="111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22" name="Google Shape;22;p3"/>
          <p:cNvSpPr txBox="1"/>
          <p:nvPr>
            <p:ph hasCustomPrompt="1" idx="8" type="title"/>
          </p:nvPr>
        </p:nvSpPr>
        <p:spPr>
          <a:xfrm>
            <a:off x="3923579" y="2707756"/>
            <a:ext cx="1490700" cy="1129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None/>
              <a:defRPr sz="4800">
                <a:solidFill>
                  <a:srgbClr val="000000"/>
                </a:solidFill>
              </a:defRPr>
            </a:lvl1pPr>
            <a:lvl2pPr lvl="1"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2pPr>
            <a:lvl3pPr lvl="2"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3pPr>
            <a:lvl4pPr lvl="3"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4pPr>
            <a:lvl5pPr lvl="4"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5pPr>
            <a:lvl6pPr lvl="5"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6pPr>
            <a:lvl7pPr lvl="6"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7pPr>
            <a:lvl8pPr lvl="7"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8pPr>
            <a:lvl9pPr lvl="8"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9pPr>
          </a:lstStyle>
          <a:p>
            <a:r>
              <a:t>xx%</a:t>
            </a:r>
          </a:p>
        </p:txBody>
      </p:sp>
      <p:sp>
        <p:nvSpPr>
          <p:cNvPr id="23" name="Google Shape;23;p3"/>
          <p:cNvSpPr txBox="1"/>
          <p:nvPr>
            <p:ph idx="9" type="ctrTitle"/>
          </p:nvPr>
        </p:nvSpPr>
        <p:spPr>
          <a:xfrm>
            <a:off x="615060" y="665304"/>
            <a:ext cx="6542400" cy="1850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3600"/>
              <a:buNone/>
              <a:defRPr sz="3000">
                <a:solidFill>
                  <a:srgbClr val="000000"/>
                </a:solidFill>
              </a:defRPr>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24" name="Google Shape;24;p3"/>
          <p:cNvSpPr txBox="1"/>
          <p:nvPr>
            <p:ph idx="13" type="ctrTitle"/>
          </p:nvPr>
        </p:nvSpPr>
        <p:spPr>
          <a:xfrm>
            <a:off x="5437632" y="3540216"/>
            <a:ext cx="1914000" cy="112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200"/>
              <a:buNone/>
              <a:defRPr sz="1200">
                <a:solidFill>
                  <a:schemeClr val="accent4"/>
                </a:solidFill>
              </a:defRPr>
            </a:lvl1pPr>
            <a:lvl2pPr lvl="1"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2pPr>
            <a:lvl3pPr lvl="2"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3pPr>
            <a:lvl4pPr lvl="3"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4pPr>
            <a:lvl5pPr lvl="4"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5pPr>
            <a:lvl6pPr lvl="5"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6pPr>
            <a:lvl7pPr lvl="6"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7pPr>
            <a:lvl8pPr lvl="7"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8pPr>
            <a:lvl9pPr lvl="8" rtl="0">
              <a:spcBef>
                <a:spcPts val="0"/>
              </a:spcBef>
              <a:spcAft>
                <a:spcPts val="0"/>
              </a:spcAft>
              <a:buClr>
                <a:srgbClr val="000000"/>
              </a:buClr>
              <a:buSzPts val="1200"/>
              <a:buFont typeface="Prompt"/>
              <a:buNone/>
              <a:defRPr b="1" sz="1200">
                <a:solidFill>
                  <a:srgbClr val="000000"/>
                </a:solidFill>
                <a:latin typeface="Prompt"/>
                <a:ea typeface="Prompt"/>
                <a:cs typeface="Prompt"/>
                <a:sym typeface="Prompt"/>
              </a:defRPr>
            </a:lvl9pPr>
          </a:lstStyle>
          <a:p/>
        </p:txBody>
      </p:sp>
      <p:sp>
        <p:nvSpPr>
          <p:cNvPr id="25" name="Google Shape;25;p3"/>
          <p:cNvSpPr txBox="1"/>
          <p:nvPr>
            <p:ph idx="14" type="subTitle"/>
          </p:nvPr>
        </p:nvSpPr>
        <p:spPr>
          <a:xfrm>
            <a:off x="5437632" y="4519505"/>
            <a:ext cx="1620600" cy="111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26" name="Google Shape;26;p3"/>
          <p:cNvSpPr txBox="1"/>
          <p:nvPr>
            <p:ph hasCustomPrompt="1" idx="15" type="title"/>
          </p:nvPr>
        </p:nvSpPr>
        <p:spPr>
          <a:xfrm>
            <a:off x="5437632" y="2707756"/>
            <a:ext cx="1490700" cy="1129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4800"/>
              <a:buNone/>
              <a:defRPr sz="4800">
                <a:solidFill>
                  <a:srgbClr val="000000"/>
                </a:solidFill>
              </a:defRPr>
            </a:lvl1pPr>
            <a:lvl2pPr lvl="1"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2pPr>
            <a:lvl3pPr lvl="2"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3pPr>
            <a:lvl4pPr lvl="3"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4pPr>
            <a:lvl5pPr lvl="4"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5pPr>
            <a:lvl6pPr lvl="5"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6pPr>
            <a:lvl7pPr lvl="6"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7pPr>
            <a:lvl8pPr lvl="7"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8pPr>
            <a:lvl9pPr lvl="8" rtl="0">
              <a:spcBef>
                <a:spcPts val="0"/>
              </a:spcBef>
              <a:spcAft>
                <a:spcPts val="0"/>
              </a:spcAft>
              <a:buClr>
                <a:srgbClr val="000000"/>
              </a:buClr>
              <a:buSzPts val="4800"/>
              <a:buFont typeface="Work Sans ExtraBold"/>
              <a:buNone/>
              <a:defRPr sz="4800">
                <a:solidFill>
                  <a:srgbClr val="000000"/>
                </a:solidFill>
                <a:latin typeface="Work Sans ExtraBold"/>
                <a:ea typeface="Work Sans ExtraBold"/>
                <a:cs typeface="Work Sans ExtraBold"/>
                <a:sym typeface="Work Sans ExtraBold"/>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0">
    <p:spTree>
      <p:nvGrpSpPr>
        <p:cNvPr id="136" name="Shape 136"/>
        <p:cNvGrpSpPr/>
        <p:nvPr/>
      </p:nvGrpSpPr>
      <p:grpSpPr>
        <a:xfrm>
          <a:off x="0" y="0"/>
          <a:ext cx="0" cy="0"/>
          <a:chOff x="0" y="0"/>
          <a:chExt cx="0" cy="0"/>
        </a:xfrm>
      </p:grpSpPr>
      <p:sp>
        <p:nvSpPr>
          <p:cNvPr id="137" name="Google Shape;137;p21"/>
          <p:cNvSpPr txBox="1"/>
          <p:nvPr>
            <p:ph idx="1" type="body"/>
          </p:nvPr>
        </p:nvSpPr>
        <p:spPr>
          <a:xfrm>
            <a:off x="545742" y="3578667"/>
            <a:ext cx="4512000" cy="2886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38" name="Google Shape;138;p21"/>
          <p:cNvSpPr txBox="1"/>
          <p:nvPr>
            <p:ph type="ctrTitle"/>
          </p:nvPr>
        </p:nvSpPr>
        <p:spPr>
          <a:xfrm>
            <a:off x="513974" y="668018"/>
            <a:ext cx="56772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3000"/>
              <a:buNone/>
              <a:defRPr sz="3000">
                <a:solidFill>
                  <a:schemeClr val="dk1"/>
                </a:solidFill>
              </a:defRPr>
            </a:lvl1pPr>
            <a:lvl2pPr lvl="1" rtl="0" algn="r">
              <a:spcBef>
                <a:spcPts val="0"/>
              </a:spcBef>
              <a:spcAft>
                <a:spcPts val="0"/>
              </a:spcAft>
              <a:buClr>
                <a:srgbClr val="000000"/>
              </a:buClr>
              <a:buSzPts val="3000"/>
              <a:buFont typeface="Prompt"/>
              <a:buNone/>
              <a:defRPr sz="3000">
                <a:solidFill>
                  <a:srgbClr val="000000"/>
                </a:solidFill>
                <a:latin typeface="Prompt"/>
                <a:ea typeface="Prompt"/>
                <a:cs typeface="Prompt"/>
                <a:sym typeface="Prompt"/>
              </a:defRPr>
            </a:lvl2pPr>
            <a:lvl3pPr lvl="2" rtl="0" algn="r">
              <a:spcBef>
                <a:spcPts val="0"/>
              </a:spcBef>
              <a:spcAft>
                <a:spcPts val="0"/>
              </a:spcAft>
              <a:buClr>
                <a:srgbClr val="000000"/>
              </a:buClr>
              <a:buSzPts val="3000"/>
              <a:buFont typeface="Prompt"/>
              <a:buNone/>
              <a:defRPr sz="3000">
                <a:solidFill>
                  <a:srgbClr val="000000"/>
                </a:solidFill>
                <a:latin typeface="Prompt"/>
                <a:ea typeface="Prompt"/>
                <a:cs typeface="Prompt"/>
                <a:sym typeface="Prompt"/>
              </a:defRPr>
            </a:lvl3pPr>
            <a:lvl4pPr lvl="3" rtl="0" algn="r">
              <a:spcBef>
                <a:spcPts val="0"/>
              </a:spcBef>
              <a:spcAft>
                <a:spcPts val="0"/>
              </a:spcAft>
              <a:buClr>
                <a:srgbClr val="000000"/>
              </a:buClr>
              <a:buSzPts val="3000"/>
              <a:buFont typeface="Prompt"/>
              <a:buNone/>
              <a:defRPr sz="3000">
                <a:solidFill>
                  <a:srgbClr val="000000"/>
                </a:solidFill>
                <a:latin typeface="Prompt"/>
                <a:ea typeface="Prompt"/>
                <a:cs typeface="Prompt"/>
                <a:sym typeface="Prompt"/>
              </a:defRPr>
            </a:lvl4pPr>
            <a:lvl5pPr lvl="4" rtl="0" algn="r">
              <a:spcBef>
                <a:spcPts val="0"/>
              </a:spcBef>
              <a:spcAft>
                <a:spcPts val="0"/>
              </a:spcAft>
              <a:buClr>
                <a:srgbClr val="000000"/>
              </a:buClr>
              <a:buSzPts val="3000"/>
              <a:buFont typeface="Prompt"/>
              <a:buNone/>
              <a:defRPr sz="3000">
                <a:solidFill>
                  <a:srgbClr val="000000"/>
                </a:solidFill>
                <a:latin typeface="Prompt"/>
                <a:ea typeface="Prompt"/>
                <a:cs typeface="Prompt"/>
                <a:sym typeface="Prompt"/>
              </a:defRPr>
            </a:lvl5pPr>
            <a:lvl6pPr lvl="5" rtl="0" algn="r">
              <a:spcBef>
                <a:spcPts val="0"/>
              </a:spcBef>
              <a:spcAft>
                <a:spcPts val="0"/>
              </a:spcAft>
              <a:buClr>
                <a:srgbClr val="000000"/>
              </a:buClr>
              <a:buSzPts val="3000"/>
              <a:buFont typeface="Prompt"/>
              <a:buNone/>
              <a:defRPr sz="3000">
                <a:solidFill>
                  <a:srgbClr val="000000"/>
                </a:solidFill>
                <a:latin typeface="Prompt"/>
                <a:ea typeface="Prompt"/>
                <a:cs typeface="Prompt"/>
                <a:sym typeface="Prompt"/>
              </a:defRPr>
            </a:lvl6pPr>
            <a:lvl7pPr lvl="6" rtl="0" algn="r">
              <a:spcBef>
                <a:spcPts val="0"/>
              </a:spcBef>
              <a:spcAft>
                <a:spcPts val="0"/>
              </a:spcAft>
              <a:buClr>
                <a:srgbClr val="000000"/>
              </a:buClr>
              <a:buSzPts val="3000"/>
              <a:buFont typeface="Prompt"/>
              <a:buNone/>
              <a:defRPr sz="3000">
                <a:solidFill>
                  <a:srgbClr val="000000"/>
                </a:solidFill>
                <a:latin typeface="Prompt"/>
                <a:ea typeface="Prompt"/>
                <a:cs typeface="Prompt"/>
                <a:sym typeface="Prompt"/>
              </a:defRPr>
            </a:lvl7pPr>
            <a:lvl8pPr lvl="7" rtl="0" algn="r">
              <a:spcBef>
                <a:spcPts val="0"/>
              </a:spcBef>
              <a:spcAft>
                <a:spcPts val="0"/>
              </a:spcAft>
              <a:buClr>
                <a:srgbClr val="000000"/>
              </a:buClr>
              <a:buSzPts val="3000"/>
              <a:buFont typeface="Prompt"/>
              <a:buNone/>
              <a:defRPr sz="3000">
                <a:solidFill>
                  <a:srgbClr val="000000"/>
                </a:solidFill>
                <a:latin typeface="Prompt"/>
                <a:ea typeface="Prompt"/>
                <a:cs typeface="Prompt"/>
                <a:sym typeface="Prompt"/>
              </a:defRPr>
            </a:lvl8pPr>
            <a:lvl9pPr lvl="8" rtl="0" algn="r">
              <a:spcBef>
                <a:spcPts val="0"/>
              </a:spcBef>
              <a:spcAft>
                <a:spcPts val="0"/>
              </a:spcAft>
              <a:buClr>
                <a:srgbClr val="000000"/>
              </a:buClr>
              <a:buSzPts val="3000"/>
              <a:buFont typeface="Prompt"/>
              <a:buNone/>
              <a:defRPr sz="3000">
                <a:solidFill>
                  <a:srgbClr val="000000"/>
                </a:solidFill>
                <a:latin typeface="Prompt"/>
                <a:ea typeface="Prompt"/>
                <a:cs typeface="Prompt"/>
                <a:sym typeface="Prompt"/>
              </a:defRPr>
            </a:lvl9pPr>
          </a:lstStyle>
          <a:p/>
        </p:txBody>
      </p:sp>
      <p:pic>
        <p:nvPicPr>
          <p:cNvPr id="139" name="Google Shape;139;p21"/>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1" type="blank">
  <p:cSld name="BLANK">
    <p:spTree>
      <p:nvGrpSpPr>
        <p:cNvPr id="140" name="Shape 140"/>
        <p:cNvGrpSpPr/>
        <p:nvPr/>
      </p:nvGrpSpPr>
      <p:grpSpPr>
        <a:xfrm>
          <a:off x="0" y="0"/>
          <a:ext cx="0" cy="0"/>
          <a:chOff x="0" y="0"/>
          <a:chExt cx="0" cy="0"/>
        </a:xfrm>
      </p:grpSpPr>
      <p:sp>
        <p:nvSpPr>
          <p:cNvPr id="141" name="Google Shape;141;p22"/>
          <p:cNvSpPr/>
          <p:nvPr/>
        </p:nvSpPr>
        <p:spPr>
          <a:xfrm>
            <a:off x="6109425" y="8915075"/>
            <a:ext cx="1450800" cy="78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2" name="Shape 142"/>
        <p:cNvGrpSpPr/>
        <p:nvPr/>
      </p:nvGrpSpPr>
      <p:grpSpPr>
        <a:xfrm>
          <a:off x="0" y="0"/>
          <a:ext cx="0" cy="0"/>
          <a:chOff x="0" y="0"/>
          <a:chExt cx="0" cy="0"/>
        </a:xfrm>
      </p:grpSpPr>
      <p:sp>
        <p:nvSpPr>
          <p:cNvPr id="143" name="Google Shape;143;p23"/>
          <p:cNvSpPr txBox="1"/>
          <p:nvPr>
            <p:ph idx="1" type="body"/>
          </p:nvPr>
        </p:nvSpPr>
        <p:spPr>
          <a:xfrm>
            <a:off x="401115" y="3023142"/>
            <a:ext cx="6843900" cy="615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Clr>
                <a:schemeClr val="dk2"/>
              </a:buClr>
              <a:buSzPts val="1200"/>
              <a:buChar char="○"/>
              <a:defRPr>
                <a:solidFill>
                  <a:schemeClr val="dk2"/>
                </a:solidFill>
              </a:defRPr>
            </a:lvl2pPr>
            <a:lvl3pPr indent="-304800" lvl="2" marL="1371600" rtl="0">
              <a:spcBef>
                <a:spcPts val="1600"/>
              </a:spcBef>
              <a:spcAft>
                <a:spcPts val="0"/>
              </a:spcAft>
              <a:buClr>
                <a:schemeClr val="dk2"/>
              </a:buClr>
              <a:buSzPts val="1200"/>
              <a:buChar char="■"/>
              <a:defRPr>
                <a:solidFill>
                  <a:schemeClr val="dk2"/>
                </a:solidFill>
              </a:defRPr>
            </a:lvl3pPr>
            <a:lvl4pPr indent="-304800" lvl="3" marL="1828800" rtl="0">
              <a:spcBef>
                <a:spcPts val="1600"/>
              </a:spcBef>
              <a:spcAft>
                <a:spcPts val="0"/>
              </a:spcAft>
              <a:buClr>
                <a:schemeClr val="dk2"/>
              </a:buClr>
              <a:buSzPts val="1200"/>
              <a:buChar char="●"/>
              <a:defRPr>
                <a:solidFill>
                  <a:schemeClr val="dk2"/>
                </a:solidFill>
              </a:defRPr>
            </a:lvl4pPr>
            <a:lvl5pPr indent="-304800" lvl="4" marL="2286000" rtl="0">
              <a:spcBef>
                <a:spcPts val="1600"/>
              </a:spcBef>
              <a:spcAft>
                <a:spcPts val="0"/>
              </a:spcAft>
              <a:buClr>
                <a:schemeClr val="dk2"/>
              </a:buClr>
              <a:buSzPts val="1200"/>
              <a:buChar char="○"/>
              <a:defRPr>
                <a:solidFill>
                  <a:schemeClr val="dk2"/>
                </a:solidFill>
              </a:defRPr>
            </a:lvl5pPr>
            <a:lvl6pPr indent="-304800" lvl="5" marL="2743200" rtl="0">
              <a:spcBef>
                <a:spcPts val="1600"/>
              </a:spcBef>
              <a:spcAft>
                <a:spcPts val="0"/>
              </a:spcAft>
              <a:buClr>
                <a:schemeClr val="dk2"/>
              </a:buClr>
              <a:buSzPts val="1200"/>
              <a:buChar char="■"/>
              <a:defRPr>
                <a:solidFill>
                  <a:schemeClr val="dk2"/>
                </a:solidFill>
              </a:defRPr>
            </a:lvl6pPr>
            <a:lvl7pPr indent="-304800" lvl="6" marL="3200400" rtl="0">
              <a:spcBef>
                <a:spcPts val="1600"/>
              </a:spcBef>
              <a:spcAft>
                <a:spcPts val="0"/>
              </a:spcAft>
              <a:buClr>
                <a:schemeClr val="dk2"/>
              </a:buClr>
              <a:buSzPts val="1200"/>
              <a:buChar char="●"/>
              <a:defRPr>
                <a:solidFill>
                  <a:schemeClr val="dk2"/>
                </a:solidFill>
              </a:defRPr>
            </a:lvl7pPr>
            <a:lvl8pPr indent="-304800" lvl="7" marL="3657600" rtl="0">
              <a:spcBef>
                <a:spcPts val="1600"/>
              </a:spcBef>
              <a:spcAft>
                <a:spcPts val="0"/>
              </a:spcAft>
              <a:buClr>
                <a:schemeClr val="dk2"/>
              </a:buClr>
              <a:buSzPts val="1200"/>
              <a:buChar char="○"/>
              <a:defRPr>
                <a:solidFill>
                  <a:schemeClr val="dk2"/>
                </a:solidFill>
              </a:defRPr>
            </a:lvl8pPr>
            <a:lvl9pPr indent="-304800" lvl="8" marL="4114800" rtl="0">
              <a:spcBef>
                <a:spcPts val="1600"/>
              </a:spcBef>
              <a:spcAft>
                <a:spcPts val="1600"/>
              </a:spcAft>
              <a:buClr>
                <a:schemeClr val="dk2"/>
              </a:buClr>
              <a:buSzPts val="1200"/>
              <a:buChar char="■"/>
              <a:defRPr>
                <a:solidFill>
                  <a:schemeClr val="dk2"/>
                </a:solidFill>
              </a:defRPr>
            </a:lvl9pPr>
          </a:lstStyle>
          <a:p/>
        </p:txBody>
      </p:sp>
      <p:sp>
        <p:nvSpPr>
          <p:cNvPr id="144" name="Google Shape;144;p23"/>
          <p:cNvSpPr txBox="1"/>
          <p:nvPr>
            <p:ph type="title"/>
          </p:nvPr>
        </p:nvSpPr>
        <p:spPr>
          <a:xfrm>
            <a:off x="401115" y="1480502"/>
            <a:ext cx="6843900" cy="1501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45" name="Google Shape;145;p23"/>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noFill/>
      </p:bgPr>
    </p:bg>
    <p:spTree>
      <p:nvGrpSpPr>
        <p:cNvPr id="146" name="Shape 146"/>
        <p:cNvGrpSpPr/>
        <p:nvPr/>
      </p:nvGrpSpPr>
      <p:grpSpPr>
        <a:xfrm>
          <a:off x="0" y="0"/>
          <a:ext cx="0" cy="0"/>
          <a:chOff x="0" y="0"/>
          <a:chExt cx="0" cy="0"/>
        </a:xfrm>
      </p:grpSpPr>
      <p:sp>
        <p:nvSpPr>
          <p:cNvPr id="147" name="Google Shape;147;p24"/>
          <p:cNvSpPr txBox="1"/>
          <p:nvPr>
            <p:ph idx="12" type="sldNum"/>
          </p:nvPr>
        </p:nvSpPr>
        <p:spPr>
          <a:xfrm>
            <a:off x="7245010" y="9182552"/>
            <a:ext cx="466500" cy="769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48" name="Google Shape;148;p24"/>
          <p:cNvSpPr txBox="1"/>
          <p:nvPr>
            <p:ph idx="1" type="body"/>
          </p:nvPr>
        </p:nvSpPr>
        <p:spPr>
          <a:xfrm>
            <a:off x="401115" y="3023142"/>
            <a:ext cx="3230700" cy="615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375185"/>
              </a:buClr>
              <a:buSzPts val="1200"/>
              <a:buFont typeface="Rubik"/>
              <a:buChar char="●"/>
              <a:defRPr>
                <a:solidFill>
                  <a:srgbClr val="375185"/>
                </a:solidFill>
                <a:latin typeface="Rubik"/>
                <a:ea typeface="Rubik"/>
                <a:cs typeface="Rubik"/>
                <a:sym typeface="Rubik"/>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49" name="Google Shape;149;p24"/>
          <p:cNvSpPr txBox="1"/>
          <p:nvPr>
            <p:ph idx="2" type="body"/>
          </p:nvPr>
        </p:nvSpPr>
        <p:spPr>
          <a:xfrm>
            <a:off x="3894530" y="3023142"/>
            <a:ext cx="3350400" cy="615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375185"/>
              </a:buClr>
              <a:buSzPts val="1200"/>
              <a:buFont typeface="Rubik"/>
              <a:buChar char="●"/>
              <a:defRPr>
                <a:solidFill>
                  <a:srgbClr val="375185"/>
                </a:solidFill>
                <a:latin typeface="Rubik"/>
                <a:ea typeface="Rubik"/>
                <a:cs typeface="Rubik"/>
                <a:sym typeface="Rubik"/>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50" name="Google Shape;150;p24"/>
          <p:cNvSpPr txBox="1"/>
          <p:nvPr>
            <p:ph type="title"/>
          </p:nvPr>
        </p:nvSpPr>
        <p:spPr>
          <a:xfrm>
            <a:off x="401115" y="1480502"/>
            <a:ext cx="6843900" cy="1501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1">
  <p:cSld name="TITLE_AND_BODY_5">
    <p:spTree>
      <p:nvGrpSpPr>
        <p:cNvPr id="151" name="Shape 151"/>
        <p:cNvGrpSpPr/>
        <p:nvPr/>
      </p:nvGrpSpPr>
      <p:grpSpPr>
        <a:xfrm>
          <a:off x="0" y="0"/>
          <a:ext cx="0" cy="0"/>
          <a:chOff x="0" y="0"/>
          <a:chExt cx="0" cy="0"/>
        </a:xfrm>
      </p:grpSpPr>
      <p:sp>
        <p:nvSpPr>
          <p:cNvPr id="152" name="Google Shape;152;p2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 name="Google Shape;153;p25"/>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54" name="Google Shape;154;p25"/>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6">
    <p:spTree>
      <p:nvGrpSpPr>
        <p:cNvPr id="155" name="Shape 155"/>
        <p:cNvGrpSpPr/>
        <p:nvPr/>
      </p:nvGrpSpPr>
      <p:grpSpPr>
        <a:xfrm>
          <a:off x="0" y="0"/>
          <a:ext cx="0" cy="0"/>
          <a:chOff x="0" y="0"/>
          <a:chExt cx="0" cy="0"/>
        </a:xfrm>
      </p:grpSpPr>
      <p:sp>
        <p:nvSpPr>
          <p:cNvPr id="156" name="Google Shape;156;p2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7" name="Google Shape;157;p26"/>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58" name="Google Shape;158;p26"/>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9" name="Shape 159"/>
        <p:cNvGrpSpPr/>
        <p:nvPr/>
      </p:nvGrpSpPr>
      <p:grpSpPr>
        <a:xfrm>
          <a:off x="0" y="0"/>
          <a:ext cx="0" cy="0"/>
          <a:chOff x="0" y="0"/>
          <a:chExt cx="0" cy="0"/>
        </a:xfrm>
      </p:grpSpPr>
      <p:sp>
        <p:nvSpPr>
          <p:cNvPr id="160" name="Google Shape;160;p27"/>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1" name="Google Shape;161;p27"/>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2" name="Google Shape;162;p27"/>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63" name="Shape 163"/>
        <p:cNvGrpSpPr/>
        <p:nvPr/>
      </p:nvGrpSpPr>
      <p:grpSpPr>
        <a:xfrm>
          <a:off x="0" y="0"/>
          <a:ext cx="0" cy="0"/>
          <a:chOff x="0" y="0"/>
          <a:chExt cx="0" cy="0"/>
        </a:xfrm>
      </p:grpSpPr>
      <p:sp>
        <p:nvSpPr>
          <p:cNvPr id="164" name="Google Shape;164;p28"/>
          <p:cNvSpPr txBox="1"/>
          <p:nvPr>
            <p:ph type="title"/>
          </p:nvPr>
        </p:nvSpPr>
        <p:spPr>
          <a:xfrm>
            <a:off x="329715" y="143733"/>
            <a:ext cx="7242600" cy="1119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cxnSp>
        <p:nvCxnSpPr>
          <p:cNvPr id="165" name="Google Shape;165;p28"/>
          <p:cNvCxnSpPr/>
          <p:nvPr/>
        </p:nvCxnSpPr>
        <p:spPr>
          <a:xfrm>
            <a:off x="398310" y="1280449"/>
            <a:ext cx="6975900" cy="0"/>
          </a:xfrm>
          <a:prstGeom prst="straightConnector1">
            <a:avLst/>
          </a:prstGeom>
          <a:noFill/>
          <a:ln cap="flat" cmpd="sng" w="9525">
            <a:solidFill>
              <a:schemeClr val="lt2"/>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13">
    <p:spTree>
      <p:nvGrpSpPr>
        <p:cNvPr id="27" name="Shape 27"/>
        <p:cNvGrpSpPr/>
        <p:nvPr/>
      </p:nvGrpSpPr>
      <p:grpSpPr>
        <a:xfrm>
          <a:off x="0" y="0"/>
          <a:ext cx="0" cy="0"/>
          <a:chOff x="0" y="0"/>
          <a:chExt cx="0" cy="0"/>
        </a:xfrm>
      </p:grpSpPr>
      <p:sp>
        <p:nvSpPr>
          <p:cNvPr id="28" name="Google Shape;28;p4"/>
          <p:cNvSpPr txBox="1"/>
          <p:nvPr>
            <p:ph idx="1" type="subTitle"/>
          </p:nvPr>
        </p:nvSpPr>
        <p:spPr>
          <a:xfrm flipH="1">
            <a:off x="4332662" y="4735573"/>
            <a:ext cx="2236200" cy="2288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
        <p:nvSpPr>
          <p:cNvPr id="29" name="Google Shape;29;p4"/>
          <p:cNvSpPr txBox="1"/>
          <p:nvPr>
            <p:ph type="ctrTitle"/>
          </p:nvPr>
        </p:nvSpPr>
        <p:spPr>
          <a:xfrm>
            <a:off x="513971" y="668038"/>
            <a:ext cx="22626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800"/>
              <a:buNone/>
              <a:defRPr>
                <a:solidFill>
                  <a:schemeClr val="dk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30" name="Google Shape;30;p4"/>
          <p:cNvSpPr txBox="1"/>
          <p:nvPr>
            <p:ph idx="2" type="subTitle"/>
          </p:nvPr>
        </p:nvSpPr>
        <p:spPr>
          <a:xfrm flipH="1">
            <a:off x="4332664" y="3195867"/>
            <a:ext cx="2236200" cy="1483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800"/>
              <a:buFont typeface="Prompt"/>
              <a:buNone/>
              <a:defRPr b="1" sz="1600">
                <a:solidFill>
                  <a:schemeClr val="accent4"/>
                </a:solidFill>
                <a:latin typeface="Prompt"/>
                <a:ea typeface="Prompt"/>
                <a:cs typeface="Prompt"/>
                <a:sym typeface="Prompt"/>
              </a:defRPr>
            </a:lvl1pPr>
            <a:lvl2pPr lvl="1" rtl="0">
              <a:lnSpc>
                <a:spcPct val="100000"/>
              </a:lnSpc>
              <a:spcBef>
                <a:spcPts val="0"/>
              </a:spcBef>
              <a:spcAft>
                <a:spcPts val="0"/>
              </a:spcAft>
              <a:buClr>
                <a:srgbClr val="000000"/>
              </a:buClr>
              <a:buSzPts val="1800"/>
              <a:buFont typeface="Work Sans ExtraBold"/>
              <a:buNone/>
              <a:defRPr sz="1800">
                <a:solidFill>
                  <a:srgbClr val="000000"/>
                </a:solidFill>
                <a:latin typeface="Work Sans ExtraBold"/>
                <a:ea typeface="Work Sans ExtraBold"/>
                <a:cs typeface="Work Sans ExtraBold"/>
                <a:sym typeface="Work Sans ExtraBold"/>
              </a:defRPr>
            </a:lvl2pPr>
            <a:lvl3pPr lvl="2" rtl="0">
              <a:lnSpc>
                <a:spcPct val="100000"/>
              </a:lnSpc>
              <a:spcBef>
                <a:spcPts val="0"/>
              </a:spcBef>
              <a:spcAft>
                <a:spcPts val="0"/>
              </a:spcAft>
              <a:buClr>
                <a:srgbClr val="000000"/>
              </a:buClr>
              <a:buSzPts val="1800"/>
              <a:buFont typeface="Work Sans ExtraBold"/>
              <a:buNone/>
              <a:defRPr sz="1800">
                <a:solidFill>
                  <a:srgbClr val="000000"/>
                </a:solidFill>
                <a:latin typeface="Work Sans ExtraBold"/>
                <a:ea typeface="Work Sans ExtraBold"/>
                <a:cs typeface="Work Sans ExtraBold"/>
                <a:sym typeface="Work Sans ExtraBold"/>
              </a:defRPr>
            </a:lvl3pPr>
            <a:lvl4pPr lvl="3" rtl="0">
              <a:lnSpc>
                <a:spcPct val="100000"/>
              </a:lnSpc>
              <a:spcBef>
                <a:spcPts val="0"/>
              </a:spcBef>
              <a:spcAft>
                <a:spcPts val="0"/>
              </a:spcAft>
              <a:buClr>
                <a:srgbClr val="000000"/>
              </a:buClr>
              <a:buSzPts val="1800"/>
              <a:buFont typeface="Work Sans ExtraBold"/>
              <a:buNone/>
              <a:defRPr sz="1800">
                <a:solidFill>
                  <a:srgbClr val="000000"/>
                </a:solidFill>
                <a:latin typeface="Work Sans ExtraBold"/>
                <a:ea typeface="Work Sans ExtraBold"/>
                <a:cs typeface="Work Sans ExtraBold"/>
                <a:sym typeface="Work Sans ExtraBold"/>
              </a:defRPr>
            </a:lvl4pPr>
            <a:lvl5pPr lvl="4" rtl="0">
              <a:lnSpc>
                <a:spcPct val="100000"/>
              </a:lnSpc>
              <a:spcBef>
                <a:spcPts val="0"/>
              </a:spcBef>
              <a:spcAft>
                <a:spcPts val="0"/>
              </a:spcAft>
              <a:buClr>
                <a:srgbClr val="000000"/>
              </a:buClr>
              <a:buSzPts val="1800"/>
              <a:buFont typeface="Work Sans ExtraBold"/>
              <a:buNone/>
              <a:defRPr sz="1800">
                <a:solidFill>
                  <a:srgbClr val="000000"/>
                </a:solidFill>
                <a:latin typeface="Work Sans ExtraBold"/>
                <a:ea typeface="Work Sans ExtraBold"/>
                <a:cs typeface="Work Sans ExtraBold"/>
                <a:sym typeface="Work Sans ExtraBold"/>
              </a:defRPr>
            </a:lvl5pPr>
            <a:lvl6pPr lvl="5" rtl="0">
              <a:lnSpc>
                <a:spcPct val="100000"/>
              </a:lnSpc>
              <a:spcBef>
                <a:spcPts val="0"/>
              </a:spcBef>
              <a:spcAft>
                <a:spcPts val="0"/>
              </a:spcAft>
              <a:buClr>
                <a:srgbClr val="000000"/>
              </a:buClr>
              <a:buSzPts val="1800"/>
              <a:buFont typeface="Work Sans ExtraBold"/>
              <a:buNone/>
              <a:defRPr sz="1800">
                <a:solidFill>
                  <a:srgbClr val="000000"/>
                </a:solidFill>
                <a:latin typeface="Work Sans ExtraBold"/>
                <a:ea typeface="Work Sans ExtraBold"/>
                <a:cs typeface="Work Sans ExtraBold"/>
                <a:sym typeface="Work Sans ExtraBold"/>
              </a:defRPr>
            </a:lvl6pPr>
            <a:lvl7pPr lvl="6" rtl="0">
              <a:lnSpc>
                <a:spcPct val="100000"/>
              </a:lnSpc>
              <a:spcBef>
                <a:spcPts val="0"/>
              </a:spcBef>
              <a:spcAft>
                <a:spcPts val="0"/>
              </a:spcAft>
              <a:buClr>
                <a:srgbClr val="000000"/>
              </a:buClr>
              <a:buSzPts val="1800"/>
              <a:buFont typeface="Work Sans ExtraBold"/>
              <a:buNone/>
              <a:defRPr sz="1800">
                <a:solidFill>
                  <a:srgbClr val="000000"/>
                </a:solidFill>
                <a:latin typeface="Work Sans ExtraBold"/>
                <a:ea typeface="Work Sans ExtraBold"/>
                <a:cs typeface="Work Sans ExtraBold"/>
                <a:sym typeface="Work Sans ExtraBold"/>
              </a:defRPr>
            </a:lvl7pPr>
            <a:lvl8pPr lvl="7" rtl="0">
              <a:lnSpc>
                <a:spcPct val="100000"/>
              </a:lnSpc>
              <a:spcBef>
                <a:spcPts val="0"/>
              </a:spcBef>
              <a:spcAft>
                <a:spcPts val="0"/>
              </a:spcAft>
              <a:buClr>
                <a:srgbClr val="000000"/>
              </a:buClr>
              <a:buSzPts val="1800"/>
              <a:buFont typeface="Work Sans ExtraBold"/>
              <a:buNone/>
              <a:defRPr sz="1800">
                <a:solidFill>
                  <a:srgbClr val="000000"/>
                </a:solidFill>
                <a:latin typeface="Work Sans ExtraBold"/>
                <a:ea typeface="Work Sans ExtraBold"/>
                <a:cs typeface="Work Sans ExtraBold"/>
                <a:sym typeface="Work Sans ExtraBold"/>
              </a:defRPr>
            </a:lvl8pPr>
            <a:lvl9pPr lvl="8" rtl="0">
              <a:lnSpc>
                <a:spcPct val="100000"/>
              </a:lnSpc>
              <a:spcBef>
                <a:spcPts val="0"/>
              </a:spcBef>
              <a:spcAft>
                <a:spcPts val="0"/>
              </a:spcAft>
              <a:buClr>
                <a:srgbClr val="000000"/>
              </a:buClr>
              <a:buSzPts val="1800"/>
              <a:buFont typeface="Work Sans ExtraBold"/>
              <a:buNone/>
              <a:defRPr sz="1800">
                <a:solidFill>
                  <a:srgbClr val="000000"/>
                </a:solidFill>
                <a:latin typeface="Work Sans ExtraBold"/>
                <a:ea typeface="Work Sans ExtraBold"/>
                <a:cs typeface="Work Sans ExtraBold"/>
                <a:sym typeface="Work Sans ExtraBold"/>
              </a:defRPr>
            </a:lvl9pPr>
          </a:lstStyle>
          <a:p/>
        </p:txBody>
      </p:sp>
      <p:pic>
        <p:nvPicPr>
          <p:cNvPr id="31" name="Google Shape;31;p4"/>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p:cSld name="CUSTOM_14">
    <p:spTree>
      <p:nvGrpSpPr>
        <p:cNvPr id="32" name="Shape 32"/>
        <p:cNvGrpSpPr/>
        <p:nvPr/>
      </p:nvGrpSpPr>
      <p:grpSpPr>
        <a:xfrm>
          <a:off x="0" y="0"/>
          <a:ext cx="0" cy="0"/>
          <a:chOff x="0" y="0"/>
          <a:chExt cx="0" cy="0"/>
        </a:xfrm>
      </p:grpSpPr>
      <p:sp>
        <p:nvSpPr>
          <p:cNvPr id="33" name="Google Shape;33;p5"/>
          <p:cNvSpPr txBox="1"/>
          <p:nvPr>
            <p:ph idx="1" type="subTitle"/>
          </p:nvPr>
        </p:nvSpPr>
        <p:spPr>
          <a:xfrm>
            <a:off x="513974" y="3274284"/>
            <a:ext cx="2452200" cy="3489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34" name="Google Shape;34;p5"/>
          <p:cNvSpPr txBox="1"/>
          <p:nvPr>
            <p:ph type="ctrTitle"/>
          </p:nvPr>
        </p:nvSpPr>
        <p:spPr>
          <a:xfrm>
            <a:off x="513971" y="668038"/>
            <a:ext cx="22626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800"/>
              <a:buNone/>
              <a:defRPr>
                <a:solidFill>
                  <a:schemeClr val="dk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pic>
        <p:nvPicPr>
          <p:cNvPr id="35" name="Google Shape;35;p5"/>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20">
    <p:spTree>
      <p:nvGrpSpPr>
        <p:cNvPr id="36" name="Shape 36"/>
        <p:cNvGrpSpPr/>
        <p:nvPr/>
      </p:nvGrpSpPr>
      <p:grpSpPr>
        <a:xfrm>
          <a:off x="0" y="0"/>
          <a:ext cx="0" cy="0"/>
          <a:chOff x="0" y="0"/>
          <a:chExt cx="0" cy="0"/>
        </a:xfrm>
      </p:grpSpPr>
      <p:sp>
        <p:nvSpPr>
          <p:cNvPr id="37" name="Google Shape;37;p6"/>
          <p:cNvSpPr txBox="1"/>
          <p:nvPr>
            <p:ph type="ctrTitle"/>
          </p:nvPr>
        </p:nvSpPr>
        <p:spPr>
          <a:xfrm>
            <a:off x="513971" y="668038"/>
            <a:ext cx="2262600" cy="1850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800"/>
              <a:buNone/>
              <a:defRPr>
                <a:solidFill>
                  <a:schemeClr val="dk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6_2">
    <p:spTree>
      <p:nvGrpSpPr>
        <p:cNvPr id="38" name="Shape 38"/>
        <p:cNvGrpSpPr/>
        <p:nvPr/>
      </p:nvGrpSpPr>
      <p:grpSpPr>
        <a:xfrm>
          <a:off x="0" y="0"/>
          <a:ext cx="0" cy="0"/>
          <a:chOff x="0" y="0"/>
          <a:chExt cx="0" cy="0"/>
        </a:xfrm>
      </p:grpSpPr>
      <p:sp>
        <p:nvSpPr>
          <p:cNvPr id="39" name="Google Shape;39;p7"/>
          <p:cNvSpPr txBox="1"/>
          <p:nvPr>
            <p:ph type="title"/>
          </p:nvPr>
        </p:nvSpPr>
        <p:spPr>
          <a:xfrm>
            <a:off x="3058810" y="3324738"/>
            <a:ext cx="2377500" cy="1221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40" name="Google Shape;40;p7"/>
          <p:cNvSpPr txBox="1"/>
          <p:nvPr>
            <p:ph idx="1" type="subTitle"/>
          </p:nvPr>
        </p:nvSpPr>
        <p:spPr>
          <a:xfrm>
            <a:off x="3198550" y="4433147"/>
            <a:ext cx="2238000" cy="15312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solidFill>
                  <a:schemeClr val="dk1"/>
                </a:solidFill>
              </a:defRPr>
            </a:lvl1pPr>
            <a:lvl2pPr lvl="1" rtl="0" algn="r">
              <a:spcBef>
                <a:spcPts val="1600"/>
              </a:spcBef>
              <a:spcAft>
                <a:spcPts val="0"/>
              </a:spcAft>
              <a:buNone/>
              <a:defRPr>
                <a:solidFill>
                  <a:schemeClr val="dk1"/>
                </a:solidFill>
              </a:defRPr>
            </a:lvl2pPr>
            <a:lvl3pPr lvl="2" rtl="0" algn="r">
              <a:spcBef>
                <a:spcPts val="1600"/>
              </a:spcBef>
              <a:spcAft>
                <a:spcPts val="0"/>
              </a:spcAft>
              <a:buNone/>
              <a:defRPr>
                <a:solidFill>
                  <a:schemeClr val="dk1"/>
                </a:solidFill>
              </a:defRPr>
            </a:lvl3pPr>
            <a:lvl4pPr lvl="3" rtl="0" algn="r">
              <a:spcBef>
                <a:spcPts val="1600"/>
              </a:spcBef>
              <a:spcAft>
                <a:spcPts val="0"/>
              </a:spcAft>
              <a:buNone/>
              <a:defRPr>
                <a:solidFill>
                  <a:schemeClr val="dk1"/>
                </a:solidFill>
              </a:defRPr>
            </a:lvl4pPr>
            <a:lvl5pPr lvl="4" rtl="0" algn="r">
              <a:spcBef>
                <a:spcPts val="1600"/>
              </a:spcBef>
              <a:spcAft>
                <a:spcPts val="0"/>
              </a:spcAft>
              <a:buNone/>
              <a:defRPr>
                <a:solidFill>
                  <a:schemeClr val="dk1"/>
                </a:solidFill>
              </a:defRPr>
            </a:lvl5pPr>
            <a:lvl6pPr lvl="5" rtl="0" algn="r">
              <a:spcBef>
                <a:spcPts val="1600"/>
              </a:spcBef>
              <a:spcAft>
                <a:spcPts val="0"/>
              </a:spcAft>
              <a:buNone/>
              <a:defRPr>
                <a:solidFill>
                  <a:schemeClr val="dk1"/>
                </a:solidFill>
              </a:defRPr>
            </a:lvl6pPr>
            <a:lvl7pPr lvl="6" rtl="0" algn="r">
              <a:spcBef>
                <a:spcPts val="1600"/>
              </a:spcBef>
              <a:spcAft>
                <a:spcPts val="0"/>
              </a:spcAft>
              <a:buNone/>
              <a:defRPr>
                <a:solidFill>
                  <a:schemeClr val="dk1"/>
                </a:solidFill>
              </a:defRPr>
            </a:lvl7pPr>
            <a:lvl8pPr lvl="7" rtl="0" algn="r">
              <a:spcBef>
                <a:spcPts val="1600"/>
              </a:spcBef>
              <a:spcAft>
                <a:spcPts val="0"/>
              </a:spcAft>
              <a:buNone/>
              <a:defRPr>
                <a:solidFill>
                  <a:schemeClr val="dk1"/>
                </a:solidFill>
              </a:defRPr>
            </a:lvl8pPr>
            <a:lvl9pPr lvl="8" rtl="0" algn="r">
              <a:spcBef>
                <a:spcPts val="1600"/>
              </a:spcBef>
              <a:spcAft>
                <a:spcPts val="1600"/>
              </a:spcAft>
              <a:buNone/>
              <a:defRPr>
                <a:solidFill>
                  <a:schemeClr val="dk1"/>
                </a:solidFill>
              </a:defRPr>
            </a:lvl9pPr>
          </a:lstStyle>
          <a:p/>
        </p:txBody>
      </p:sp>
      <p:pic>
        <p:nvPicPr>
          <p:cNvPr id="41" name="Google Shape;41;p7"/>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CUSTOM_17_1">
    <p:spTree>
      <p:nvGrpSpPr>
        <p:cNvPr id="42" name="Shape 42"/>
        <p:cNvGrpSpPr/>
        <p:nvPr/>
      </p:nvGrpSpPr>
      <p:grpSpPr>
        <a:xfrm>
          <a:off x="0" y="0"/>
          <a:ext cx="0" cy="0"/>
          <a:chOff x="0" y="0"/>
          <a:chExt cx="0" cy="0"/>
        </a:xfrm>
      </p:grpSpPr>
      <p:sp>
        <p:nvSpPr>
          <p:cNvPr id="43" name="Google Shape;43;p8"/>
          <p:cNvSpPr txBox="1"/>
          <p:nvPr>
            <p:ph type="ctrTitle"/>
          </p:nvPr>
        </p:nvSpPr>
        <p:spPr>
          <a:xfrm>
            <a:off x="526941" y="1919671"/>
            <a:ext cx="2902200" cy="18504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7200"/>
            </a:lvl1pPr>
            <a:lvl2pPr lvl="1" rtl="0" algn="r">
              <a:spcBef>
                <a:spcPts val="0"/>
              </a:spcBef>
              <a:spcAft>
                <a:spcPts val="0"/>
              </a:spcAft>
              <a:buClr>
                <a:srgbClr val="000000"/>
              </a:buClr>
              <a:buSzPts val="2800"/>
              <a:buNone/>
              <a:defRPr>
                <a:solidFill>
                  <a:srgbClr val="000000"/>
                </a:solidFill>
              </a:defRPr>
            </a:lvl2pPr>
            <a:lvl3pPr lvl="2" rtl="0" algn="r">
              <a:spcBef>
                <a:spcPts val="0"/>
              </a:spcBef>
              <a:spcAft>
                <a:spcPts val="0"/>
              </a:spcAft>
              <a:buClr>
                <a:srgbClr val="000000"/>
              </a:buClr>
              <a:buSzPts val="2800"/>
              <a:buNone/>
              <a:defRPr>
                <a:solidFill>
                  <a:srgbClr val="000000"/>
                </a:solidFill>
              </a:defRPr>
            </a:lvl3pPr>
            <a:lvl4pPr lvl="3" rtl="0" algn="r">
              <a:spcBef>
                <a:spcPts val="0"/>
              </a:spcBef>
              <a:spcAft>
                <a:spcPts val="0"/>
              </a:spcAft>
              <a:buClr>
                <a:srgbClr val="000000"/>
              </a:buClr>
              <a:buSzPts val="2800"/>
              <a:buNone/>
              <a:defRPr>
                <a:solidFill>
                  <a:srgbClr val="000000"/>
                </a:solidFill>
              </a:defRPr>
            </a:lvl4pPr>
            <a:lvl5pPr lvl="4" rtl="0" algn="r">
              <a:spcBef>
                <a:spcPts val="0"/>
              </a:spcBef>
              <a:spcAft>
                <a:spcPts val="0"/>
              </a:spcAft>
              <a:buClr>
                <a:srgbClr val="000000"/>
              </a:buClr>
              <a:buSzPts val="2800"/>
              <a:buNone/>
              <a:defRPr>
                <a:solidFill>
                  <a:srgbClr val="000000"/>
                </a:solidFill>
              </a:defRPr>
            </a:lvl5pPr>
            <a:lvl6pPr lvl="5" rtl="0" algn="r">
              <a:spcBef>
                <a:spcPts val="0"/>
              </a:spcBef>
              <a:spcAft>
                <a:spcPts val="0"/>
              </a:spcAft>
              <a:buClr>
                <a:srgbClr val="000000"/>
              </a:buClr>
              <a:buSzPts val="2800"/>
              <a:buNone/>
              <a:defRPr>
                <a:solidFill>
                  <a:srgbClr val="000000"/>
                </a:solidFill>
              </a:defRPr>
            </a:lvl6pPr>
            <a:lvl7pPr lvl="6" rtl="0" algn="r">
              <a:spcBef>
                <a:spcPts val="0"/>
              </a:spcBef>
              <a:spcAft>
                <a:spcPts val="0"/>
              </a:spcAft>
              <a:buClr>
                <a:srgbClr val="000000"/>
              </a:buClr>
              <a:buSzPts val="2800"/>
              <a:buNone/>
              <a:defRPr>
                <a:solidFill>
                  <a:srgbClr val="000000"/>
                </a:solidFill>
              </a:defRPr>
            </a:lvl7pPr>
            <a:lvl8pPr lvl="7" rtl="0" algn="r">
              <a:spcBef>
                <a:spcPts val="0"/>
              </a:spcBef>
              <a:spcAft>
                <a:spcPts val="0"/>
              </a:spcAft>
              <a:buClr>
                <a:srgbClr val="000000"/>
              </a:buClr>
              <a:buSzPts val="2800"/>
              <a:buNone/>
              <a:defRPr>
                <a:solidFill>
                  <a:srgbClr val="000000"/>
                </a:solidFill>
              </a:defRPr>
            </a:lvl8pPr>
            <a:lvl9pPr lvl="8" rtl="0" algn="r">
              <a:spcBef>
                <a:spcPts val="0"/>
              </a:spcBef>
              <a:spcAft>
                <a:spcPts val="0"/>
              </a:spcAft>
              <a:buClr>
                <a:srgbClr val="000000"/>
              </a:buClr>
              <a:buSzPts val="2800"/>
              <a:buNone/>
              <a:defRPr>
                <a:solidFill>
                  <a:srgbClr val="000000"/>
                </a:solidFill>
              </a:defRPr>
            </a:lvl9pPr>
          </a:lstStyle>
          <a:p/>
        </p:txBody>
      </p:sp>
      <p:sp>
        <p:nvSpPr>
          <p:cNvPr id="44" name="Google Shape;44;p8"/>
          <p:cNvSpPr txBox="1"/>
          <p:nvPr>
            <p:ph idx="1" type="subTitle"/>
          </p:nvPr>
        </p:nvSpPr>
        <p:spPr>
          <a:xfrm>
            <a:off x="2903218" y="2020908"/>
            <a:ext cx="3217500" cy="217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1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45" name="Google Shape;45;p8"/>
          <p:cNvSpPr txBox="1"/>
          <p:nvPr>
            <p:ph idx="2" type="subTitle"/>
          </p:nvPr>
        </p:nvSpPr>
        <p:spPr>
          <a:xfrm>
            <a:off x="2620920" y="6335088"/>
            <a:ext cx="3380400" cy="2175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000"/>
              <a:buNone/>
              <a:defRPr sz="1100">
                <a:solidFill>
                  <a:schemeClr val="dk1"/>
                </a:solidFill>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46" name="Google Shape;46;p8"/>
          <p:cNvSpPr txBox="1"/>
          <p:nvPr>
            <p:ph idx="3" type="ctrTitle"/>
          </p:nvPr>
        </p:nvSpPr>
        <p:spPr>
          <a:xfrm>
            <a:off x="5584169" y="6182561"/>
            <a:ext cx="1605600" cy="18504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2800"/>
              <a:buNone/>
              <a:defRPr sz="7200">
                <a:solidFill>
                  <a:schemeClr val="dk1"/>
                </a:solidFill>
              </a:defRPr>
            </a:lvl1pPr>
            <a:lvl2pPr lvl="1" rtl="0" algn="r">
              <a:spcBef>
                <a:spcPts val="0"/>
              </a:spcBef>
              <a:spcAft>
                <a:spcPts val="0"/>
              </a:spcAft>
              <a:buClr>
                <a:schemeClr val="dk1"/>
              </a:buClr>
              <a:buSzPts val="2800"/>
              <a:buNone/>
              <a:defRPr>
                <a:solidFill>
                  <a:schemeClr val="dk1"/>
                </a:solidFill>
              </a:defRPr>
            </a:lvl2pPr>
            <a:lvl3pPr lvl="2" rtl="0" algn="r">
              <a:spcBef>
                <a:spcPts val="0"/>
              </a:spcBef>
              <a:spcAft>
                <a:spcPts val="0"/>
              </a:spcAft>
              <a:buClr>
                <a:schemeClr val="dk1"/>
              </a:buClr>
              <a:buSzPts val="2800"/>
              <a:buNone/>
              <a:defRPr>
                <a:solidFill>
                  <a:schemeClr val="dk1"/>
                </a:solidFill>
              </a:defRPr>
            </a:lvl3pPr>
            <a:lvl4pPr lvl="3" rtl="0" algn="r">
              <a:spcBef>
                <a:spcPts val="0"/>
              </a:spcBef>
              <a:spcAft>
                <a:spcPts val="0"/>
              </a:spcAft>
              <a:buClr>
                <a:schemeClr val="dk1"/>
              </a:buClr>
              <a:buSzPts val="2800"/>
              <a:buNone/>
              <a:defRPr>
                <a:solidFill>
                  <a:schemeClr val="dk1"/>
                </a:solidFill>
              </a:defRPr>
            </a:lvl4pPr>
            <a:lvl5pPr lvl="4" rtl="0" algn="r">
              <a:spcBef>
                <a:spcPts val="0"/>
              </a:spcBef>
              <a:spcAft>
                <a:spcPts val="0"/>
              </a:spcAft>
              <a:buClr>
                <a:schemeClr val="dk1"/>
              </a:buClr>
              <a:buSzPts val="2800"/>
              <a:buNone/>
              <a:defRPr>
                <a:solidFill>
                  <a:schemeClr val="dk1"/>
                </a:solidFill>
              </a:defRPr>
            </a:lvl5pPr>
            <a:lvl6pPr lvl="5" rtl="0" algn="r">
              <a:spcBef>
                <a:spcPts val="0"/>
              </a:spcBef>
              <a:spcAft>
                <a:spcPts val="0"/>
              </a:spcAft>
              <a:buClr>
                <a:schemeClr val="dk1"/>
              </a:buClr>
              <a:buSzPts val="2800"/>
              <a:buNone/>
              <a:defRPr>
                <a:solidFill>
                  <a:schemeClr val="dk1"/>
                </a:solidFill>
              </a:defRPr>
            </a:lvl6pPr>
            <a:lvl7pPr lvl="6" rtl="0" algn="r">
              <a:spcBef>
                <a:spcPts val="0"/>
              </a:spcBef>
              <a:spcAft>
                <a:spcPts val="0"/>
              </a:spcAft>
              <a:buClr>
                <a:schemeClr val="dk1"/>
              </a:buClr>
              <a:buSzPts val="2800"/>
              <a:buNone/>
              <a:defRPr>
                <a:solidFill>
                  <a:schemeClr val="dk1"/>
                </a:solidFill>
              </a:defRPr>
            </a:lvl7pPr>
            <a:lvl8pPr lvl="7" rtl="0" algn="r">
              <a:spcBef>
                <a:spcPts val="0"/>
              </a:spcBef>
              <a:spcAft>
                <a:spcPts val="0"/>
              </a:spcAft>
              <a:buClr>
                <a:schemeClr val="dk1"/>
              </a:buClr>
              <a:buSzPts val="2800"/>
              <a:buNone/>
              <a:defRPr>
                <a:solidFill>
                  <a:schemeClr val="dk1"/>
                </a:solidFill>
              </a:defRPr>
            </a:lvl8pPr>
            <a:lvl9pPr lvl="8" rtl="0" algn="r">
              <a:spcBef>
                <a:spcPts val="0"/>
              </a:spcBef>
              <a:spcAft>
                <a:spcPts val="0"/>
              </a:spcAft>
              <a:buClr>
                <a:schemeClr val="dk1"/>
              </a:buClr>
              <a:buSzPts val="2800"/>
              <a:buNone/>
              <a:defRPr>
                <a:solidFill>
                  <a:schemeClr val="dk1"/>
                </a:solidFill>
              </a:defRPr>
            </a:lvl9pPr>
          </a:lstStyle>
          <a:p/>
        </p:txBody>
      </p:sp>
      <p:pic>
        <p:nvPicPr>
          <p:cNvPr id="47" name="Google Shape;47;p8"/>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
  <p:cSld name="CUSTOM_16_3">
    <p:spTree>
      <p:nvGrpSpPr>
        <p:cNvPr id="48" name="Shape 48"/>
        <p:cNvGrpSpPr/>
        <p:nvPr/>
      </p:nvGrpSpPr>
      <p:grpSpPr>
        <a:xfrm>
          <a:off x="0" y="0"/>
          <a:ext cx="0" cy="0"/>
          <a:chOff x="0" y="0"/>
          <a:chExt cx="0" cy="0"/>
        </a:xfrm>
      </p:grpSpPr>
      <p:sp>
        <p:nvSpPr>
          <p:cNvPr id="49" name="Google Shape;49;p9"/>
          <p:cNvSpPr txBox="1"/>
          <p:nvPr>
            <p:ph type="title"/>
          </p:nvPr>
        </p:nvSpPr>
        <p:spPr>
          <a:xfrm>
            <a:off x="2216800" y="3324738"/>
            <a:ext cx="2377500" cy="1221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9"/>
          <p:cNvSpPr txBox="1"/>
          <p:nvPr>
            <p:ph idx="1" type="subTitle"/>
          </p:nvPr>
        </p:nvSpPr>
        <p:spPr>
          <a:xfrm>
            <a:off x="2216800" y="4433147"/>
            <a:ext cx="2238000" cy="15312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dk1"/>
                </a:solidFill>
              </a:defRPr>
            </a:lvl1pPr>
            <a:lvl2pPr lvl="1" rtl="0">
              <a:spcBef>
                <a:spcPts val="1600"/>
              </a:spcBef>
              <a:spcAft>
                <a:spcPts val="0"/>
              </a:spcAft>
              <a:buNone/>
              <a:defRPr>
                <a:solidFill>
                  <a:schemeClr val="dk1"/>
                </a:solidFill>
              </a:defRPr>
            </a:lvl2pPr>
            <a:lvl3pPr lvl="2" rtl="0">
              <a:spcBef>
                <a:spcPts val="1600"/>
              </a:spcBef>
              <a:spcAft>
                <a:spcPts val="0"/>
              </a:spcAft>
              <a:buNone/>
              <a:defRPr>
                <a:solidFill>
                  <a:schemeClr val="dk1"/>
                </a:solidFill>
              </a:defRPr>
            </a:lvl3pPr>
            <a:lvl4pPr lvl="3" rtl="0">
              <a:spcBef>
                <a:spcPts val="1600"/>
              </a:spcBef>
              <a:spcAft>
                <a:spcPts val="0"/>
              </a:spcAft>
              <a:buNone/>
              <a:defRPr>
                <a:solidFill>
                  <a:schemeClr val="dk1"/>
                </a:solidFill>
              </a:defRPr>
            </a:lvl4pPr>
            <a:lvl5pPr lvl="4" rtl="0">
              <a:spcBef>
                <a:spcPts val="1600"/>
              </a:spcBef>
              <a:spcAft>
                <a:spcPts val="0"/>
              </a:spcAft>
              <a:buNone/>
              <a:defRPr>
                <a:solidFill>
                  <a:schemeClr val="dk1"/>
                </a:solidFill>
              </a:defRPr>
            </a:lvl5pPr>
            <a:lvl6pPr lvl="5" rtl="0">
              <a:spcBef>
                <a:spcPts val="1600"/>
              </a:spcBef>
              <a:spcAft>
                <a:spcPts val="0"/>
              </a:spcAft>
              <a:buNone/>
              <a:defRPr>
                <a:solidFill>
                  <a:schemeClr val="dk1"/>
                </a:solidFill>
              </a:defRPr>
            </a:lvl6pPr>
            <a:lvl7pPr lvl="6" rtl="0">
              <a:spcBef>
                <a:spcPts val="1600"/>
              </a:spcBef>
              <a:spcAft>
                <a:spcPts val="0"/>
              </a:spcAft>
              <a:buNone/>
              <a:defRPr>
                <a:solidFill>
                  <a:schemeClr val="dk1"/>
                </a:solidFill>
              </a:defRPr>
            </a:lvl7pPr>
            <a:lvl8pPr lvl="7" rtl="0">
              <a:spcBef>
                <a:spcPts val="1600"/>
              </a:spcBef>
              <a:spcAft>
                <a:spcPts val="0"/>
              </a:spcAft>
              <a:buNone/>
              <a:defRPr>
                <a:solidFill>
                  <a:schemeClr val="dk1"/>
                </a:solidFill>
              </a:defRPr>
            </a:lvl8pPr>
            <a:lvl9pPr lvl="8" rtl="0">
              <a:spcBef>
                <a:spcPts val="1600"/>
              </a:spcBef>
              <a:spcAft>
                <a:spcPts val="1600"/>
              </a:spcAft>
              <a:buNone/>
              <a:defRPr>
                <a:solidFill>
                  <a:schemeClr val="dk1"/>
                </a:solidFill>
              </a:defRPr>
            </a:lvl9pPr>
          </a:lstStyle>
          <a:p/>
        </p:txBody>
      </p:sp>
      <p:pic>
        <p:nvPicPr>
          <p:cNvPr id="51" name="Google Shape;51;p9"/>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USTOM_15_1">
    <p:spTree>
      <p:nvGrpSpPr>
        <p:cNvPr id="52" name="Shape 52"/>
        <p:cNvGrpSpPr/>
        <p:nvPr/>
      </p:nvGrpSpPr>
      <p:grpSpPr>
        <a:xfrm>
          <a:off x="0" y="0"/>
          <a:ext cx="0" cy="0"/>
          <a:chOff x="0" y="0"/>
          <a:chExt cx="0" cy="0"/>
        </a:xfrm>
      </p:grpSpPr>
      <p:sp>
        <p:nvSpPr>
          <p:cNvPr id="53" name="Google Shape;53;p10"/>
          <p:cNvSpPr txBox="1"/>
          <p:nvPr>
            <p:ph type="ctrTitle"/>
          </p:nvPr>
        </p:nvSpPr>
        <p:spPr>
          <a:xfrm>
            <a:off x="5497162" y="674464"/>
            <a:ext cx="1739100" cy="18504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000000"/>
              </a:buClr>
              <a:buSzPts val="2800"/>
              <a:buNone/>
              <a:defRPr>
                <a:solidFill>
                  <a:srgbClr val="000000"/>
                </a:solidFill>
              </a:defRPr>
            </a:lvl1pPr>
            <a:lvl2pPr lvl="1" rtl="0" algn="r">
              <a:spcBef>
                <a:spcPts val="0"/>
              </a:spcBef>
              <a:spcAft>
                <a:spcPts val="0"/>
              </a:spcAft>
              <a:buClr>
                <a:srgbClr val="434343"/>
              </a:buClr>
              <a:buSzPts val="1800"/>
              <a:buNone/>
              <a:defRPr sz="1800">
                <a:solidFill>
                  <a:srgbClr val="434343"/>
                </a:solidFill>
              </a:defRPr>
            </a:lvl2pPr>
            <a:lvl3pPr lvl="2" rtl="0" algn="r">
              <a:spcBef>
                <a:spcPts val="0"/>
              </a:spcBef>
              <a:spcAft>
                <a:spcPts val="0"/>
              </a:spcAft>
              <a:buClr>
                <a:srgbClr val="434343"/>
              </a:buClr>
              <a:buSzPts val="1800"/>
              <a:buNone/>
              <a:defRPr sz="1800">
                <a:solidFill>
                  <a:srgbClr val="434343"/>
                </a:solidFill>
              </a:defRPr>
            </a:lvl3pPr>
            <a:lvl4pPr lvl="3" rtl="0" algn="r">
              <a:spcBef>
                <a:spcPts val="0"/>
              </a:spcBef>
              <a:spcAft>
                <a:spcPts val="0"/>
              </a:spcAft>
              <a:buClr>
                <a:srgbClr val="434343"/>
              </a:buClr>
              <a:buSzPts val="1800"/>
              <a:buNone/>
              <a:defRPr sz="1800">
                <a:solidFill>
                  <a:srgbClr val="434343"/>
                </a:solidFill>
              </a:defRPr>
            </a:lvl4pPr>
            <a:lvl5pPr lvl="4" rtl="0" algn="r">
              <a:spcBef>
                <a:spcPts val="0"/>
              </a:spcBef>
              <a:spcAft>
                <a:spcPts val="0"/>
              </a:spcAft>
              <a:buClr>
                <a:srgbClr val="434343"/>
              </a:buClr>
              <a:buSzPts val="1800"/>
              <a:buNone/>
              <a:defRPr sz="1800">
                <a:solidFill>
                  <a:srgbClr val="434343"/>
                </a:solidFill>
              </a:defRPr>
            </a:lvl5pPr>
            <a:lvl6pPr lvl="5" rtl="0" algn="r">
              <a:spcBef>
                <a:spcPts val="0"/>
              </a:spcBef>
              <a:spcAft>
                <a:spcPts val="0"/>
              </a:spcAft>
              <a:buClr>
                <a:srgbClr val="434343"/>
              </a:buClr>
              <a:buSzPts val="1800"/>
              <a:buNone/>
              <a:defRPr sz="1800">
                <a:solidFill>
                  <a:srgbClr val="434343"/>
                </a:solidFill>
              </a:defRPr>
            </a:lvl6pPr>
            <a:lvl7pPr lvl="6" rtl="0" algn="r">
              <a:spcBef>
                <a:spcPts val="0"/>
              </a:spcBef>
              <a:spcAft>
                <a:spcPts val="0"/>
              </a:spcAft>
              <a:buClr>
                <a:srgbClr val="434343"/>
              </a:buClr>
              <a:buSzPts val="1800"/>
              <a:buNone/>
              <a:defRPr sz="1800">
                <a:solidFill>
                  <a:srgbClr val="434343"/>
                </a:solidFill>
              </a:defRPr>
            </a:lvl7pPr>
            <a:lvl8pPr lvl="7" rtl="0" algn="r">
              <a:spcBef>
                <a:spcPts val="0"/>
              </a:spcBef>
              <a:spcAft>
                <a:spcPts val="0"/>
              </a:spcAft>
              <a:buClr>
                <a:srgbClr val="434343"/>
              </a:buClr>
              <a:buSzPts val="1800"/>
              <a:buNone/>
              <a:defRPr sz="1800">
                <a:solidFill>
                  <a:srgbClr val="434343"/>
                </a:solidFill>
              </a:defRPr>
            </a:lvl8pPr>
            <a:lvl9pPr lvl="8" rtl="0" algn="r">
              <a:spcBef>
                <a:spcPts val="0"/>
              </a:spcBef>
              <a:spcAft>
                <a:spcPts val="0"/>
              </a:spcAft>
              <a:buClr>
                <a:srgbClr val="434343"/>
              </a:buClr>
              <a:buSzPts val="1800"/>
              <a:buNone/>
              <a:defRPr sz="1800">
                <a:solidFill>
                  <a:srgbClr val="434343"/>
                </a:solidFill>
              </a:defRPr>
            </a:lvl9pPr>
          </a:lstStyle>
          <a:p/>
        </p:txBody>
      </p:sp>
      <p:pic>
        <p:nvPicPr>
          <p:cNvPr id="54" name="Google Shape;54;p10"/>
          <p:cNvPicPr preferRelativeResize="0"/>
          <p:nvPr/>
        </p:nvPicPr>
        <p:blipFill>
          <a:blip r:embed="rId2">
            <a:alphaModFix/>
          </a:blip>
          <a:stretch>
            <a:fillRect/>
          </a:stretch>
        </p:blipFill>
        <p:spPr>
          <a:xfrm>
            <a:off x="6645491" y="9195609"/>
            <a:ext cx="732170" cy="1633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Prompt"/>
              <a:buNone/>
              <a:defRPr b="1" sz="2800">
                <a:solidFill>
                  <a:schemeClr val="dk2"/>
                </a:solidFill>
                <a:latin typeface="Prompt"/>
                <a:ea typeface="Prompt"/>
                <a:cs typeface="Prompt"/>
                <a:sym typeface="Prompt"/>
              </a:defRPr>
            </a:lvl1pPr>
            <a:lvl2pPr lvl="1"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2pPr>
            <a:lvl3pPr lvl="2"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3pPr>
            <a:lvl4pPr lvl="3"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4pPr>
            <a:lvl5pPr lvl="4"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5pPr>
            <a:lvl6pPr lvl="5"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6pPr>
            <a:lvl7pPr lvl="6"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7pPr>
            <a:lvl8pPr lvl="7"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8pPr>
            <a:lvl9pPr lvl="8"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15000"/>
              </a:lnSpc>
              <a:spcBef>
                <a:spcPts val="160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15000"/>
              </a:lnSpc>
              <a:spcBef>
                <a:spcPts val="160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15000"/>
              </a:lnSpc>
              <a:spcBef>
                <a:spcPts val="160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15000"/>
              </a:lnSpc>
              <a:spcBef>
                <a:spcPts val="160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15000"/>
              </a:lnSpc>
              <a:spcBef>
                <a:spcPts val="160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15000"/>
              </a:lnSpc>
              <a:spcBef>
                <a:spcPts val="160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15000"/>
              </a:lnSpc>
              <a:spcBef>
                <a:spcPts val="1600"/>
              </a:spcBef>
              <a:spcAft>
                <a:spcPts val="1600"/>
              </a:spcAft>
              <a:buSzPts val="1200"/>
              <a:buFont typeface="Open Sans"/>
              <a:buChar char="■"/>
              <a:defRPr sz="1200">
                <a:latin typeface="Open Sans"/>
                <a:ea typeface="Open Sans"/>
                <a:cs typeface="Open Sans"/>
                <a:sym typeface="Open Sans"/>
              </a:defRPr>
            </a:lvl9pPr>
          </a:lstStyle>
          <a:p/>
        </p:txBody>
      </p:sp>
      <p:pic>
        <p:nvPicPr>
          <p:cNvPr id="8" name="Google Shape;8;p1"/>
          <p:cNvPicPr preferRelativeResize="0"/>
          <p:nvPr/>
        </p:nvPicPr>
        <p:blipFill>
          <a:blip r:embed="rId1">
            <a:alphaModFix/>
          </a:blip>
          <a:stretch>
            <a:fillRect/>
          </a:stretch>
        </p:blipFill>
        <p:spPr>
          <a:xfrm>
            <a:off x="6645491" y="9195609"/>
            <a:ext cx="732170" cy="1633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hyperlink" Target="https://blumira.com/idea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hyperlink" Target="https://support.blumir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hyperlink" Target="https://www.blumira.com/g2-singing-blumiras-praises-once-again-in-spring-2023-reports/" TargetMode="External"/><Relationship Id="rId7" Type="http://schemas.openxmlformats.org/officeDocument/2006/relationships/image" Target="../media/image4.png"/><Relationship Id="rId8" Type="http://schemas.openxmlformats.org/officeDocument/2006/relationships/image" Target="../media/image5.png"/><Relationship Id="rId11" Type="http://schemas.openxmlformats.org/officeDocument/2006/relationships/image" Target="../media/image6.png"/><Relationship Id="rId10"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9.png"/><Relationship Id="rId10"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p:nvPr/>
        </p:nvSpPr>
        <p:spPr>
          <a:xfrm>
            <a:off x="0" y="0"/>
            <a:ext cx="7772400" cy="218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9"/>
          <p:cNvSpPr txBox="1"/>
          <p:nvPr/>
        </p:nvSpPr>
        <p:spPr>
          <a:xfrm>
            <a:off x="478150" y="1092563"/>
            <a:ext cx="2329200" cy="646500"/>
          </a:xfrm>
          <a:prstGeom prst="rect">
            <a:avLst/>
          </a:prstGeom>
          <a:noFill/>
          <a:ln>
            <a:noFill/>
          </a:ln>
        </p:spPr>
        <p:txBody>
          <a:bodyPr anchorCtr="0" anchor="t" bIns="91425" lIns="0" spcFirstLastPara="1" rIns="91425" wrap="square" tIns="0">
            <a:spAutoFit/>
          </a:bodyPr>
          <a:lstStyle/>
          <a:p>
            <a:pPr indent="0" lvl="0" marL="0" rtl="0" algn="l">
              <a:spcBef>
                <a:spcPts val="0"/>
              </a:spcBef>
              <a:spcAft>
                <a:spcPts val="0"/>
              </a:spcAft>
              <a:buNone/>
            </a:pPr>
            <a:r>
              <a:rPr lang="en" sz="1200">
                <a:latin typeface="Open Sans"/>
                <a:ea typeface="Open Sans"/>
                <a:cs typeface="Open Sans"/>
                <a:sym typeface="Open Sans"/>
              </a:rPr>
              <a:t>Prepared by:</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&lt;Insert Name&gt;</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Date: 10/17/2022</a:t>
            </a:r>
            <a:endParaRPr sz="1200">
              <a:latin typeface="Open Sans"/>
              <a:ea typeface="Open Sans"/>
              <a:cs typeface="Open Sans"/>
              <a:sym typeface="Open Sans"/>
            </a:endParaRPr>
          </a:p>
        </p:txBody>
      </p:sp>
      <p:sp>
        <p:nvSpPr>
          <p:cNvPr id="172" name="Google Shape;172;p29"/>
          <p:cNvSpPr txBox="1"/>
          <p:nvPr/>
        </p:nvSpPr>
        <p:spPr>
          <a:xfrm>
            <a:off x="4544925" y="354450"/>
            <a:ext cx="2794800" cy="7233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Proposal for:</a:t>
            </a:r>
            <a:endParaRPr>
              <a:latin typeface="Open Sans"/>
              <a:ea typeface="Open Sans"/>
              <a:cs typeface="Open Sans"/>
              <a:sym typeface="Open Sans"/>
            </a:endParaRPr>
          </a:p>
          <a:p>
            <a:pPr indent="0" lvl="0" marL="0" rtl="0" algn="l">
              <a:spcBef>
                <a:spcPts val="0"/>
              </a:spcBef>
              <a:spcAft>
                <a:spcPts val="0"/>
              </a:spcAft>
              <a:buNone/>
            </a:pPr>
            <a:r>
              <a:rPr b="1" lang="en" sz="2100">
                <a:latin typeface="Prompt"/>
                <a:ea typeface="Prompt"/>
                <a:cs typeface="Prompt"/>
                <a:sym typeface="Prompt"/>
              </a:rPr>
              <a:t>[Company Name]</a:t>
            </a:r>
            <a:endParaRPr b="1" sz="2100">
              <a:latin typeface="Prompt"/>
              <a:ea typeface="Prompt"/>
              <a:cs typeface="Prompt"/>
              <a:sym typeface="Prompt"/>
            </a:endParaRPr>
          </a:p>
        </p:txBody>
      </p:sp>
      <p:sp>
        <p:nvSpPr>
          <p:cNvPr id="173" name="Google Shape;173;p29"/>
          <p:cNvSpPr/>
          <p:nvPr/>
        </p:nvSpPr>
        <p:spPr>
          <a:xfrm>
            <a:off x="0" y="10012075"/>
            <a:ext cx="7772400" cy="46200"/>
          </a:xfrm>
          <a:prstGeom prst="rect">
            <a:avLst/>
          </a:prstGeom>
          <a:solidFill>
            <a:srgbClr val="3F7EF8"/>
          </a:solidFill>
          <a:ln cap="flat" cmpd="sng" w="9525">
            <a:solidFill>
              <a:srgbClr val="3F7E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p29"/>
          <p:cNvPicPr preferRelativeResize="0"/>
          <p:nvPr/>
        </p:nvPicPr>
        <p:blipFill rotWithShape="1">
          <a:blip r:embed="rId3">
            <a:alphaModFix/>
          </a:blip>
          <a:srcRect b="0" l="12486" r="15212" t="0"/>
          <a:stretch/>
        </p:blipFill>
        <p:spPr>
          <a:xfrm>
            <a:off x="0" y="2181300"/>
            <a:ext cx="7772401" cy="6436436"/>
          </a:xfrm>
          <a:prstGeom prst="rect">
            <a:avLst/>
          </a:prstGeom>
          <a:noFill/>
          <a:ln>
            <a:noFill/>
          </a:ln>
        </p:spPr>
      </p:pic>
      <p:sp>
        <p:nvSpPr>
          <p:cNvPr id="175" name="Google Shape;175;p29"/>
          <p:cNvSpPr/>
          <p:nvPr/>
        </p:nvSpPr>
        <p:spPr>
          <a:xfrm>
            <a:off x="0" y="8617725"/>
            <a:ext cx="7772400" cy="1394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9"/>
          <p:cNvSpPr/>
          <p:nvPr/>
        </p:nvSpPr>
        <p:spPr>
          <a:xfrm>
            <a:off x="0" y="2181300"/>
            <a:ext cx="7772400" cy="6436500"/>
          </a:xfrm>
          <a:prstGeom prst="rect">
            <a:avLst/>
          </a:prstGeom>
          <a:solidFill>
            <a:srgbClr val="3F7EF8">
              <a:alpha val="83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9"/>
          <p:cNvSpPr txBox="1"/>
          <p:nvPr/>
        </p:nvSpPr>
        <p:spPr>
          <a:xfrm>
            <a:off x="1004950" y="4121700"/>
            <a:ext cx="5685900" cy="255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900">
                <a:solidFill>
                  <a:srgbClr val="FFFFFF"/>
                </a:solidFill>
                <a:latin typeface="Prompt"/>
                <a:ea typeface="Prompt"/>
                <a:cs typeface="Prompt"/>
                <a:sym typeface="Prompt"/>
              </a:rPr>
              <a:t>Advanced Security Made Accessible For All</a:t>
            </a:r>
            <a:endParaRPr b="1" sz="2900">
              <a:solidFill>
                <a:srgbClr val="FFFFFF"/>
              </a:solidFill>
              <a:latin typeface="Prompt"/>
              <a:ea typeface="Prompt"/>
              <a:cs typeface="Prompt"/>
              <a:sym typeface="Prompt"/>
            </a:endParaRPr>
          </a:p>
        </p:txBody>
      </p:sp>
      <p:pic>
        <p:nvPicPr>
          <p:cNvPr id="178" name="Google Shape;178;p29"/>
          <p:cNvPicPr preferRelativeResize="0"/>
          <p:nvPr/>
        </p:nvPicPr>
        <p:blipFill>
          <a:blip r:embed="rId4">
            <a:alphaModFix/>
          </a:blip>
          <a:stretch>
            <a:fillRect/>
          </a:stretch>
        </p:blipFill>
        <p:spPr>
          <a:xfrm>
            <a:off x="6217425" y="8769644"/>
            <a:ext cx="1066550" cy="1090575"/>
          </a:xfrm>
          <a:prstGeom prst="rect">
            <a:avLst/>
          </a:prstGeom>
          <a:noFill/>
          <a:ln>
            <a:noFill/>
          </a:ln>
        </p:spPr>
      </p:pic>
      <p:pic>
        <p:nvPicPr>
          <p:cNvPr id="179" name="Google Shape;179;p29"/>
          <p:cNvPicPr preferRelativeResize="0"/>
          <p:nvPr/>
        </p:nvPicPr>
        <p:blipFill>
          <a:blip r:embed="rId5">
            <a:alphaModFix/>
          </a:blip>
          <a:stretch>
            <a:fillRect/>
          </a:stretch>
        </p:blipFill>
        <p:spPr>
          <a:xfrm>
            <a:off x="580223" y="8803008"/>
            <a:ext cx="1066550" cy="1023870"/>
          </a:xfrm>
          <a:prstGeom prst="rect">
            <a:avLst/>
          </a:prstGeom>
          <a:noFill/>
          <a:ln>
            <a:noFill/>
          </a:ln>
        </p:spPr>
      </p:pic>
      <p:pic>
        <p:nvPicPr>
          <p:cNvPr id="180" name="Google Shape;180;p29"/>
          <p:cNvPicPr preferRelativeResize="0"/>
          <p:nvPr/>
        </p:nvPicPr>
        <p:blipFill>
          <a:blip r:embed="rId5">
            <a:alphaModFix/>
          </a:blip>
          <a:stretch>
            <a:fillRect/>
          </a:stretch>
        </p:blipFill>
        <p:spPr>
          <a:xfrm>
            <a:off x="407873" y="53883"/>
            <a:ext cx="1066550" cy="10238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2" name="Shape 432"/>
        <p:cNvGrpSpPr/>
        <p:nvPr/>
      </p:nvGrpSpPr>
      <p:grpSpPr>
        <a:xfrm>
          <a:off x="0" y="0"/>
          <a:ext cx="0" cy="0"/>
          <a:chOff x="0" y="0"/>
          <a:chExt cx="0" cy="0"/>
        </a:xfrm>
      </p:grpSpPr>
      <p:sp>
        <p:nvSpPr>
          <p:cNvPr id="433" name="Google Shape;433;p38"/>
          <p:cNvSpPr/>
          <p:nvPr/>
        </p:nvSpPr>
        <p:spPr>
          <a:xfrm>
            <a:off x="18636" y="14276"/>
            <a:ext cx="7753800" cy="100584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8"/>
          <p:cNvSpPr txBox="1"/>
          <p:nvPr>
            <p:ph type="ctrTitle"/>
          </p:nvPr>
        </p:nvSpPr>
        <p:spPr>
          <a:xfrm>
            <a:off x="513974" y="668018"/>
            <a:ext cx="5677200" cy="12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Discovery of systems</a:t>
            </a:r>
            <a:endParaRPr/>
          </a:p>
          <a:p>
            <a:pPr indent="0" lvl="0" marL="0" rtl="0" algn="l">
              <a:spcBef>
                <a:spcPts val="0"/>
              </a:spcBef>
              <a:spcAft>
                <a:spcPts val="0"/>
              </a:spcAft>
              <a:buNone/>
            </a:pPr>
            <a:r>
              <a:t/>
            </a:r>
            <a:endParaRPr/>
          </a:p>
        </p:txBody>
      </p:sp>
      <p:sp>
        <p:nvSpPr>
          <p:cNvPr id="435" name="Google Shape;435;p38"/>
          <p:cNvSpPr txBox="1"/>
          <p:nvPr/>
        </p:nvSpPr>
        <p:spPr>
          <a:xfrm>
            <a:off x="1521819" y="2032458"/>
            <a:ext cx="2727600" cy="6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222222"/>
                </a:solidFill>
                <a:highlight>
                  <a:srgbClr val="FFFFFF"/>
                </a:highlight>
                <a:latin typeface="Open Sans"/>
                <a:ea typeface="Open Sans"/>
                <a:cs typeface="Open Sans"/>
                <a:sym typeface="Open Sans"/>
              </a:rPr>
              <a:t>Determine which log sources exist and which have security value.</a:t>
            </a:r>
            <a:endParaRPr b="1" sz="1100">
              <a:solidFill>
                <a:srgbClr val="222222"/>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b="1" sz="1100">
              <a:solidFill>
                <a:srgbClr val="222222"/>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sz="1100">
                <a:solidFill>
                  <a:srgbClr val="222222"/>
                </a:solidFill>
                <a:highlight>
                  <a:srgbClr val="FFFFFF"/>
                </a:highlight>
                <a:latin typeface="Open Sans"/>
                <a:ea typeface="Open Sans"/>
                <a:cs typeface="Open Sans"/>
                <a:sym typeface="Open Sans"/>
              </a:rPr>
              <a:t>Logical order of discovery:</a:t>
            </a:r>
            <a:endParaRPr sz="1100">
              <a:solidFill>
                <a:srgbClr val="222222"/>
              </a:solidFill>
              <a:highlight>
                <a:srgbClr val="FFFFFF"/>
              </a:highlight>
              <a:latin typeface="Open Sans"/>
              <a:ea typeface="Open Sans"/>
              <a:cs typeface="Open Sans"/>
              <a:sym typeface="Open Sans"/>
            </a:endParaRPr>
          </a:p>
          <a:p>
            <a:pPr indent="0" lvl="0" marL="457200" rtl="0" algn="l">
              <a:spcBef>
                <a:spcPts val="0"/>
              </a:spcBef>
              <a:spcAft>
                <a:spcPts val="0"/>
              </a:spcAft>
              <a:buNone/>
            </a:pPr>
            <a:r>
              <a:t/>
            </a:r>
            <a:endParaRPr sz="1100">
              <a:solidFill>
                <a:srgbClr val="222222"/>
              </a:solidFill>
              <a:highlight>
                <a:srgbClr val="FFFFFF"/>
              </a:highlight>
              <a:latin typeface="Open Sans"/>
              <a:ea typeface="Open Sans"/>
              <a:cs typeface="Open Sans"/>
              <a:sym typeface="Open Sans"/>
            </a:endParaRPr>
          </a:p>
          <a:p>
            <a:pPr indent="-298450" lvl="0" marL="4572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Cloud Applications</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Identity providers</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MFA providers</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Service providers</a:t>
            </a:r>
            <a:endParaRPr sz="1100">
              <a:solidFill>
                <a:srgbClr val="222222"/>
              </a:solidFill>
              <a:highlight>
                <a:srgbClr val="FFFFFF"/>
              </a:highlight>
              <a:latin typeface="Open Sans"/>
              <a:ea typeface="Open Sans"/>
              <a:cs typeface="Open Sans"/>
              <a:sym typeface="Open Sans"/>
            </a:endParaRPr>
          </a:p>
          <a:p>
            <a:pPr indent="-298450" lvl="0" marL="4572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Network Infrastructure</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Firewalls</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IPS</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IDS</a:t>
            </a:r>
            <a:endParaRPr sz="1100">
              <a:solidFill>
                <a:srgbClr val="222222"/>
              </a:solidFill>
              <a:highlight>
                <a:srgbClr val="FFFFFF"/>
              </a:highlight>
              <a:latin typeface="Open Sans"/>
              <a:ea typeface="Open Sans"/>
              <a:cs typeface="Open Sans"/>
              <a:sym typeface="Open Sans"/>
            </a:endParaRPr>
          </a:p>
          <a:p>
            <a:pPr indent="-298450" lvl="0" marL="4572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Local Systems Infrastructure</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Servers</a:t>
            </a:r>
            <a:endParaRPr sz="1100">
              <a:solidFill>
                <a:srgbClr val="222222"/>
              </a:solidFill>
              <a:highlight>
                <a:srgbClr val="FFFFFF"/>
              </a:highlight>
              <a:latin typeface="Open Sans"/>
              <a:ea typeface="Open Sans"/>
              <a:cs typeface="Open Sans"/>
              <a:sym typeface="Open Sans"/>
            </a:endParaRPr>
          </a:p>
          <a:p>
            <a:pPr indent="-298450" lvl="2" marL="13716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Applications/Uses:</a:t>
            </a:r>
            <a:endParaRPr sz="1100">
              <a:solidFill>
                <a:srgbClr val="222222"/>
              </a:solidFill>
              <a:highlight>
                <a:srgbClr val="FFFFFF"/>
              </a:highlight>
              <a:latin typeface="Open Sans"/>
              <a:ea typeface="Open Sans"/>
              <a:cs typeface="Open Sans"/>
              <a:sym typeface="Open Sans"/>
            </a:endParaRPr>
          </a:p>
          <a:p>
            <a:pPr indent="-298450" lvl="3" marL="18288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Active Directory</a:t>
            </a:r>
            <a:endParaRPr sz="1100">
              <a:solidFill>
                <a:srgbClr val="222222"/>
              </a:solidFill>
              <a:highlight>
                <a:srgbClr val="FFFFFF"/>
              </a:highlight>
              <a:latin typeface="Open Sans"/>
              <a:ea typeface="Open Sans"/>
              <a:cs typeface="Open Sans"/>
              <a:sym typeface="Open Sans"/>
            </a:endParaRPr>
          </a:p>
          <a:p>
            <a:pPr indent="-298450" lvl="3" marL="18288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Apache, Nginx, IIS</a:t>
            </a:r>
            <a:endParaRPr sz="1100">
              <a:solidFill>
                <a:srgbClr val="222222"/>
              </a:solidFill>
              <a:highlight>
                <a:srgbClr val="FFFFFF"/>
              </a:highlight>
              <a:latin typeface="Open Sans"/>
              <a:ea typeface="Open Sans"/>
              <a:cs typeface="Open Sans"/>
              <a:sym typeface="Open Sans"/>
            </a:endParaRPr>
          </a:p>
          <a:p>
            <a:pPr indent="-298450" lvl="3" marL="18288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Exchange</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Endpoints</a:t>
            </a:r>
            <a:endParaRPr sz="1100">
              <a:solidFill>
                <a:srgbClr val="222222"/>
              </a:solidFill>
              <a:highlight>
                <a:srgbClr val="FFFFFF"/>
              </a:highlight>
              <a:latin typeface="Open Sans"/>
              <a:ea typeface="Open Sans"/>
              <a:cs typeface="Open Sans"/>
              <a:sym typeface="Open Sans"/>
            </a:endParaRPr>
          </a:p>
          <a:p>
            <a:pPr indent="-298450" lvl="2" marL="13716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EDR Tooling</a:t>
            </a:r>
            <a:endParaRPr sz="1100">
              <a:solidFill>
                <a:srgbClr val="222222"/>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grpSp>
        <p:nvGrpSpPr>
          <p:cNvPr id="436" name="Google Shape;436;p38"/>
          <p:cNvGrpSpPr/>
          <p:nvPr/>
        </p:nvGrpSpPr>
        <p:grpSpPr>
          <a:xfrm>
            <a:off x="606106" y="1809019"/>
            <a:ext cx="657890" cy="1440309"/>
            <a:chOff x="4126815" y="2760704"/>
            <a:chExt cx="380393" cy="363118"/>
          </a:xfrm>
        </p:grpSpPr>
        <p:sp>
          <p:nvSpPr>
            <p:cNvPr id="437" name="Google Shape;437;p38"/>
            <p:cNvSpPr/>
            <p:nvPr/>
          </p:nvSpPr>
          <p:spPr>
            <a:xfrm>
              <a:off x="4219825" y="2822435"/>
              <a:ext cx="103267" cy="29056"/>
            </a:xfrm>
            <a:custGeom>
              <a:rect b="b" l="l" r="r" t="t"/>
              <a:pathLst>
                <a:path extrusionOk="0" h="915" w="3252">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8"/>
            <p:cNvSpPr/>
            <p:nvPr/>
          </p:nvSpPr>
          <p:spPr>
            <a:xfrm>
              <a:off x="4126815" y="2760704"/>
              <a:ext cx="380393" cy="363118"/>
            </a:xfrm>
            <a:custGeom>
              <a:rect b="b" l="l" r="r" t="t"/>
              <a:pathLst>
                <a:path extrusionOk="0" h="11435" w="11979">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8"/>
            <p:cNvSpPr/>
            <p:nvPr/>
          </p:nvSpPr>
          <p:spPr>
            <a:xfrm>
              <a:off x="4278826" y="2791379"/>
              <a:ext cx="103998" cy="201962"/>
            </a:xfrm>
            <a:custGeom>
              <a:rect b="b" l="l" r="r" t="t"/>
              <a:pathLst>
                <a:path extrusionOk="0" h="6360" w="3275">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8"/>
            <p:cNvSpPr/>
            <p:nvPr/>
          </p:nvSpPr>
          <p:spPr>
            <a:xfrm>
              <a:off x="4159332" y="2791379"/>
              <a:ext cx="105903" cy="201962"/>
            </a:xfrm>
            <a:custGeom>
              <a:rect b="b" l="l" r="r" t="t"/>
              <a:pathLst>
                <a:path extrusionOk="0" h="6360" w="3335">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1" name="Google Shape;441;p38"/>
          <p:cNvSpPr txBox="1"/>
          <p:nvPr/>
        </p:nvSpPr>
        <p:spPr>
          <a:xfrm>
            <a:off x="4411224" y="2032458"/>
            <a:ext cx="2727600" cy="6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222222"/>
                </a:solidFill>
                <a:highlight>
                  <a:srgbClr val="FFFFFF"/>
                </a:highlight>
                <a:latin typeface="Open Sans"/>
                <a:ea typeface="Open Sans"/>
                <a:cs typeface="Open Sans"/>
                <a:sym typeface="Open Sans"/>
              </a:rPr>
              <a:t>Determine if any gaps exist in logging</a:t>
            </a:r>
            <a:endParaRPr b="1" sz="1100">
              <a:solidFill>
                <a:srgbClr val="222222"/>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b="1" sz="1100">
              <a:solidFill>
                <a:srgbClr val="222222"/>
              </a:solidFill>
              <a:highlight>
                <a:srgbClr val="FFFFFF"/>
              </a:highlight>
              <a:latin typeface="Open Sans"/>
              <a:ea typeface="Open Sans"/>
              <a:cs typeface="Open Sans"/>
              <a:sym typeface="Open Sans"/>
            </a:endParaRPr>
          </a:p>
          <a:p>
            <a:pPr indent="-298450" lvl="0" marL="4572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Educate customers:</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If they are missing an important security tool, explain the value and need. </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When we all sharpen our security processes we work together to reduce threat expansion.</a:t>
            </a:r>
            <a:endParaRPr sz="1100">
              <a:solidFill>
                <a:srgbClr val="222222"/>
              </a:solidFill>
              <a:highlight>
                <a:srgbClr val="FFFFFF"/>
              </a:highlight>
              <a:latin typeface="Open Sans"/>
              <a:ea typeface="Open Sans"/>
              <a:cs typeface="Open Sans"/>
              <a:sym typeface="Open Sans"/>
            </a:endParaRPr>
          </a:p>
          <a:p>
            <a:pPr indent="-298450" lvl="0" marL="4572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If the gaps in logging exist due to a lack of integration:</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Work with your TAM to seek alternate options</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Work with your TAM to determine if a feature request is needed</a:t>
            </a:r>
            <a:endParaRPr sz="1100">
              <a:solidFill>
                <a:srgbClr val="222222"/>
              </a:solidFill>
              <a:highlight>
                <a:srgbClr val="FFFFFF"/>
              </a:highlight>
              <a:latin typeface="Open Sans"/>
              <a:ea typeface="Open Sans"/>
              <a:cs typeface="Open Sans"/>
              <a:sym typeface="Open Sans"/>
            </a:endParaRPr>
          </a:p>
          <a:p>
            <a:pPr indent="-298450" lvl="1" marL="9144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Use </a:t>
            </a:r>
            <a:r>
              <a:rPr lang="en" sz="1100" u="sng">
                <a:solidFill>
                  <a:schemeClr val="accent1"/>
                </a:solidFill>
                <a:highlight>
                  <a:srgbClr val="FFFFFF"/>
                </a:highlight>
                <a:latin typeface="Open Sans"/>
                <a:ea typeface="Open Sans"/>
                <a:cs typeface="Open Sans"/>
                <a:sym typeface="Open Sans"/>
                <a:hlinkClick r:id="rId3">
                  <a:extLst>
                    <a:ext uri="{A12FA001-AC4F-418D-AE19-62706E023703}">
                      <ahyp:hlinkClr val="tx"/>
                    </a:ext>
                  </a:extLst>
                </a:hlinkClick>
              </a:rPr>
              <a:t>https://blumira.com/ideas</a:t>
            </a:r>
            <a:endParaRPr sz="1100">
              <a:solidFill>
                <a:schemeClr val="accent1"/>
              </a:solidFill>
              <a:highlight>
                <a:srgbClr val="FFFFFF"/>
              </a:highlight>
              <a:latin typeface="Open Sans"/>
              <a:ea typeface="Open Sans"/>
              <a:cs typeface="Open Sans"/>
              <a:sym typeface="Open Sans"/>
            </a:endParaRPr>
          </a:p>
          <a:p>
            <a:pPr indent="-298450" lvl="2" marL="13716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Report your needs</a:t>
            </a:r>
            <a:endParaRPr sz="1100">
              <a:solidFill>
                <a:srgbClr val="222222"/>
              </a:solidFill>
              <a:highlight>
                <a:srgbClr val="FFFFFF"/>
              </a:highlight>
              <a:latin typeface="Open Sans"/>
              <a:ea typeface="Open Sans"/>
              <a:cs typeface="Open Sans"/>
              <a:sym typeface="Open Sans"/>
            </a:endParaRPr>
          </a:p>
          <a:p>
            <a:pPr indent="-298450" lvl="2" marL="1371600" rtl="0" algn="l">
              <a:spcBef>
                <a:spcPts val="0"/>
              </a:spcBef>
              <a:spcAft>
                <a:spcPts val="0"/>
              </a:spcAft>
              <a:buClr>
                <a:srgbClr val="222222"/>
              </a:buClr>
              <a:buSzPts val="1100"/>
              <a:buFont typeface="Open Sans"/>
              <a:buChar char="■"/>
            </a:pPr>
            <a:r>
              <a:rPr lang="en" sz="1100">
                <a:solidFill>
                  <a:srgbClr val="222222"/>
                </a:solidFill>
                <a:highlight>
                  <a:srgbClr val="FFFFFF"/>
                </a:highlight>
                <a:latin typeface="Open Sans"/>
                <a:ea typeface="Open Sans"/>
                <a:cs typeface="Open Sans"/>
                <a:sym typeface="Open Sans"/>
              </a:rPr>
              <a:t>Review our roadmap</a:t>
            </a:r>
            <a:endParaRPr sz="1100">
              <a:solidFill>
                <a:srgbClr val="222222"/>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442" name="Google Shape;442;p38"/>
          <p:cNvSpPr/>
          <p:nvPr/>
        </p:nvSpPr>
        <p:spPr>
          <a:xfrm>
            <a:off x="4408908" y="-149013"/>
            <a:ext cx="3788400" cy="1561200"/>
          </a:xfrm>
          <a:prstGeom prst="roundRect">
            <a:avLst>
              <a:gd fmla="val 50000" name="adj"/>
            </a:avLst>
          </a:prstGeom>
          <a:solidFill>
            <a:srgbClr val="FFC74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404547"/>
                </a:solidFill>
                <a:latin typeface="Helvetica Neue"/>
                <a:ea typeface="Helvetica Neue"/>
                <a:cs typeface="Helvetica Neue"/>
                <a:sym typeface="Helvetica Neue"/>
              </a:rPr>
              <a:t>Tooltip: </a:t>
            </a:r>
            <a:r>
              <a:rPr lang="en" sz="1200">
                <a:solidFill>
                  <a:srgbClr val="404547"/>
                </a:solidFill>
                <a:latin typeface="Helvetica Neue"/>
                <a:ea typeface="Helvetica Neue"/>
                <a:cs typeface="Helvetica Neue"/>
                <a:sym typeface="Helvetica Neue"/>
              </a:rPr>
              <a:t>This is a template for onboarding. We recommend editing it based on your rollout plan for customers. You may want to include this slide, but modify it to suit your needs for discussion with your customers.</a:t>
            </a:r>
            <a:endParaRPr b="1" sz="1200">
              <a:solidFill>
                <a:srgbClr val="404547"/>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6" name="Shape 446"/>
        <p:cNvGrpSpPr/>
        <p:nvPr/>
      </p:nvGrpSpPr>
      <p:grpSpPr>
        <a:xfrm>
          <a:off x="0" y="0"/>
          <a:ext cx="0" cy="0"/>
          <a:chOff x="0" y="0"/>
          <a:chExt cx="0" cy="0"/>
        </a:xfrm>
      </p:grpSpPr>
      <p:sp>
        <p:nvSpPr>
          <p:cNvPr id="447" name="Google Shape;447;p39"/>
          <p:cNvSpPr/>
          <p:nvPr/>
        </p:nvSpPr>
        <p:spPr>
          <a:xfrm>
            <a:off x="18636" y="14276"/>
            <a:ext cx="7753800" cy="100584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9"/>
          <p:cNvSpPr txBox="1"/>
          <p:nvPr>
            <p:ph type="ctrTitle"/>
          </p:nvPr>
        </p:nvSpPr>
        <p:spPr>
          <a:xfrm>
            <a:off x="513974" y="668018"/>
            <a:ext cx="6755100" cy="12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Discovery Worksheet</a:t>
            </a:r>
            <a:endParaRPr b="1">
              <a:solidFill>
                <a:schemeClr val="dk1"/>
              </a:solidFill>
              <a:latin typeface="Prompt"/>
              <a:ea typeface="Prompt"/>
              <a:cs typeface="Prompt"/>
              <a:sym typeface="Prompt"/>
            </a:endParaRPr>
          </a:p>
        </p:txBody>
      </p:sp>
      <p:sp>
        <p:nvSpPr>
          <p:cNvPr id="449" name="Google Shape;449;p39"/>
          <p:cNvSpPr/>
          <p:nvPr/>
        </p:nvSpPr>
        <p:spPr>
          <a:xfrm>
            <a:off x="4408908" y="275342"/>
            <a:ext cx="3788400" cy="1137000"/>
          </a:xfrm>
          <a:prstGeom prst="roundRect">
            <a:avLst>
              <a:gd fmla="val 50000" name="adj"/>
            </a:avLst>
          </a:prstGeom>
          <a:solidFill>
            <a:srgbClr val="FFC74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404547"/>
                </a:solidFill>
                <a:latin typeface="Helvetica Neue"/>
                <a:ea typeface="Helvetica Neue"/>
                <a:cs typeface="Helvetica Neue"/>
                <a:sym typeface="Helvetica Neue"/>
              </a:rPr>
              <a:t>Tooltip: </a:t>
            </a:r>
            <a:r>
              <a:rPr lang="en" sz="1200">
                <a:solidFill>
                  <a:srgbClr val="404547"/>
                </a:solidFill>
                <a:latin typeface="Helvetica Neue"/>
                <a:ea typeface="Helvetica Neue"/>
                <a:cs typeface="Helvetica Neue"/>
                <a:sym typeface="Helvetica Neue"/>
              </a:rPr>
              <a:t>Use this information as a checklist during the configuration stage. </a:t>
            </a:r>
            <a:endParaRPr b="1" sz="1200">
              <a:solidFill>
                <a:srgbClr val="404547"/>
              </a:solidFill>
              <a:latin typeface="Helvetica Neue"/>
              <a:ea typeface="Helvetica Neue"/>
              <a:cs typeface="Helvetica Neue"/>
              <a:sym typeface="Helvetica Neue"/>
            </a:endParaRPr>
          </a:p>
        </p:txBody>
      </p:sp>
      <p:graphicFrame>
        <p:nvGraphicFramePr>
          <p:cNvPr id="450" name="Google Shape;450;p39"/>
          <p:cNvGraphicFramePr/>
          <p:nvPr/>
        </p:nvGraphicFramePr>
        <p:xfrm>
          <a:off x="594724" y="2095842"/>
          <a:ext cx="3000000" cy="3000000"/>
        </p:xfrm>
        <a:graphic>
          <a:graphicData uri="http://schemas.openxmlformats.org/drawingml/2006/table">
            <a:tbl>
              <a:tblPr>
                <a:noFill/>
                <a:tableStyleId>{2C08BD97-3C2F-4680-AB2C-C81F060A1F90}</a:tableStyleId>
              </a:tblPr>
              <a:tblGrid>
                <a:gridCol w="1640725"/>
                <a:gridCol w="5120050"/>
              </a:tblGrid>
              <a:tr h="1056725">
                <a:tc>
                  <a:txBody>
                    <a:bodyPr/>
                    <a:lstStyle/>
                    <a:p>
                      <a:pPr indent="0" lvl="0" marL="0" rtl="0" algn="l">
                        <a:lnSpc>
                          <a:spcPct val="100000"/>
                        </a:lnSpc>
                        <a:spcBef>
                          <a:spcPts val="0"/>
                        </a:spcBef>
                        <a:spcAft>
                          <a:spcPts val="0"/>
                        </a:spcAft>
                        <a:buNone/>
                      </a:pPr>
                      <a:r>
                        <a:rPr lang="en" sz="2300">
                          <a:solidFill>
                            <a:srgbClr val="424242"/>
                          </a:solidFill>
                          <a:latin typeface="Open Sans SemiBold"/>
                          <a:ea typeface="Open Sans SemiBold"/>
                          <a:cs typeface="Open Sans SemiBold"/>
                          <a:sym typeface="Open Sans SemiBold"/>
                        </a:rPr>
                        <a:t>Type</a:t>
                      </a:r>
                      <a:endParaRPr sz="2300">
                        <a:solidFill>
                          <a:srgbClr val="424242"/>
                        </a:solidFill>
                        <a:latin typeface="Open Sans SemiBold"/>
                        <a:ea typeface="Open Sans SemiBold"/>
                        <a:cs typeface="Open Sans SemiBold"/>
                        <a:sym typeface="Open Sans SemiBold"/>
                      </a:endParaRPr>
                    </a:p>
                  </a:txBody>
                  <a:tcPr marT="178775" marB="178775" marR="77700" marL="77700" anchor="ctr">
                    <a:lnL cap="flat" cmpd="sng" w="38100">
                      <a:solidFill>
                        <a:srgbClr val="F4F6F8">
                          <a:alpha val="0"/>
                        </a:srgbClr>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3F7EF8"/>
                      </a:solidFill>
                      <a:prstDash val="solid"/>
                      <a:round/>
                      <a:headEnd len="sm" w="sm" type="none"/>
                      <a:tailEnd len="sm" w="sm" type="none"/>
                    </a:lnT>
                    <a:lnB cap="flat" cmpd="sng" w="38100">
                      <a:solidFill>
                        <a:srgbClr val="F4F6F8"/>
                      </a:solidFill>
                      <a:prstDash val="solid"/>
                      <a:round/>
                      <a:headEnd len="sm" w="sm" type="none"/>
                      <a:tailEnd len="sm" w="sm" type="none"/>
                    </a:lnB>
                    <a:solidFill>
                      <a:srgbClr val="CFD9E0"/>
                    </a:solidFill>
                  </a:tcPr>
                </a:tc>
                <a:tc>
                  <a:txBody>
                    <a:bodyPr/>
                    <a:lstStyle/>
                    <a:p>
                      <a:pPr indent="0" lvl="0" marL="0" rtl="0" algn="ctr">
                        <a:lnSpc>
                          <a:spcPct val="115000"/>
                        </a:lnSpc>
                        <a:spcBef>
                          <a:spcPts val="0"/>
                        </a:spcBef>
                        <a:spcAft>
                          <a:spcPts val="0"/>
                        </a:spcAft>
                        <a:buNone/>
                      </a:pPr>
                      <a:r>
                        <a:rPr lang="en" sz="2300">
                          <a:latin typeface="Open Sans"/>
                          <a:ea typeface="Open Sans"/>
                          <a:cs typeface="Open Sans"/>
                          <a:sym typeface="Open Sans"/>
                        </a:rPr>
                        <a:t>Discovered Assets and Services</a:t>
                      </a:r>
                      <a:endParaRPr sz="2300">
                        <a:latin typeface="Open Sans"/>
                        <a:ea typeface="Open Sans"/>
                        <a:cs typeface="Open Sans"/>
                        <a:sym typeface="Open Sans"/>
                      </a:endParaRPr>
                    </a:p>
                  </a:txBody>
                  <a:tcPr marT="178775" marB="178775" marR="77700" marL="77700" anchor="ctr">
                    <a:lnL cap="flat" cmpd="sng" w="38100">
                      <a:solidFill>
                        <a:srgbClr val="F4F6F8"/>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3F7EF8"/>
                      </a:solidFill>
                      <a:prstDash val="solid"/>
                      <a:round/>
                      <a:headEnd len="sm" w="sm" type="none"/>
                      <a:tailEnd len="sm" w="sm" type="none"/>
                    </a:lnT>
                    <a:lnB cap="flat" cmpd="sng" w="38100">
                      <a:solidFill>
                        <a:srgbClr val="F4F6F8"/>
                      </a:solidFill>
                      <a:prstDash val="solid"/>
                      <a:round/>
                      <a:headEnd len="sm" w="sm" type="none"/>
                      <a:tailEnd len="sm" w="sm" type="none"/>
                    </a:lnB>
                    <a:solidFill>
                      <a:srgbClr val="CFD9E0"/>
                    </a:solidFill>
                  </a:tcPr>
                </a:tc>
              </a:tr>
              <a:tr h="1056725">
                <a:tc>
                  <a:txBody>
                    <a:bodyPr/>
                    <a:lstStyle/>
                    <a:p>
                      <a:pPr indent="0" lvl="0" marL="0" rtl="0" algn="l">
                        <a:lnSpc>
                          <a:spcPct val="100000"/>
                        </a:lnSpc>
                        <a:spcBef>
                          <a:spcPts val="0"/>
                        </a:spcBef>
                        <a:spcAft>
                          <a:spcPts val="0"/>
                        </a:spcAft>
                        <a:buNone/>
                      </a:pPr>
                      <a:r>
                        <a:rPr lang="en" sz="1700">
                          <a:solidFill>
                            <a:srgbClr val="424242"/>
                          </a:solidFill>
                          <a:latin typeface="Open Sans SemiBold"/>
                          <a:ea typeface="Open Sans SemiBold"/>
                          <a:cs typeface="Open Sans SemiBold"/>
                          <a:sym typeface="Open Sans SemiBold"/>
                        </a:rPr>
                        <a:t>Cloud Infrastructure</a:t>
                      </a:r>
                      <a:endParaRPr sz="1700">
                        <a:solidFill>
                          <a:srgbClr val="424242"/>
                        </a:solidFill>
                        <a:latin typeface="Open Sans SemiBold"/>
                        <a:ea typeface="Open Sans SemiBold"/>
                        <a:cs typeface="Open Sans SemiBold"/>
                        <a:sym typeface="Open Sans SemiBold"/>
                      </a:endParaRPr>
                    </a:p>
                  </a:txBody>
                  <a:tcPr marT="178775" marB="178775" marR="77700" marL="77700" anchor="ctr">
                    <a:lnL cap="flat" cmpd="sng" w="38100">
                      <a:solidFill>
                        <a:srgbClr val="F4F6F8">
                          <a:alpha val="0"/>
                        </a:srgbClr>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F4F6F8"/>
                      </a:solidFill>
                      <a:prstDash val="solid"/>
                      <a:round/>
                      <a:headEnd len="sm" w="sm" type="none"/>
                      <a:tailEnd len="sm" w="sm" type="none"/>
                    </a:lnT>
                    <a:lnB cap="flat" cmpd="sng" w="38100">
                      <a:solidFill>
                        <a:srgbClr val="F4F6F8"/>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2300">
                        <a:latin typeface="Open Sans"/>
                        <a:ea typeface="Open Sans"/>
                        <a:cs typeface="Open Sans"/>
                        <a:sym typeface="Open Sans"/>
                      </a:endParaRPr>
                    </a:p>
                  </a:txBody>
                  <a:tcPr marT="178775" marB="178775" marR="77700" marL="77700" anchor="ctr">
                    <a:lnL cap="flat" cmpd="sng" w="38100">
                      <a:solidFill>
                        <a:srgbClr val="F4F6F8"/>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F4F6F8"/>
                      </a:solidFill>
                      <a:prstDash val="solid"/>
                      <a:round/>
                      <a:headEnd len="sm" w="sm" type="none"/>
                      <a:tailEnd len="sm" w="sm" type="none"/>
                    </a:lnT>
                    <a:lnB cap="flat" cmpd="sng" w="38100">
                      <a:solidFill>
                        <a:srgbClr val="F4F6F8"/>
                      </a:solidFill>
                      <a:prstDash val="solid"/>
                      <a:round/>
                      <a:headEnd len="sm" w="sm" type="none"/>
                      <a:tailEnd len="sm" w="sm" type="none"/>
                    </a:lnB>
                  </a:tcPr>
                </a:tc>
              </a:tr>
              <a:tr h="1056725">
                <a:tc>
                  <a:txBody>
                    <a:bodyPr/>
                    <a:lstStyle/>
                    <a:p>
                      <a:pPr indent="0" lvl="0" marL="0" rtl="0" algn="l">
                        <a:lnSpc>
                          <a:spcPct val="100000"/>
                        </a:lnSpc>
                        <a:spcBef>
                          <a:spcPts val="0"/>
                        </a:spcBef>
                        <a:spcAft>
                          <a:spcPts val="0"/>
                        </a:spcAft>
                        <a:buNone/>
                      </a:pPr>
                      <a:r>
                        <a:rPr lang="en" sz="1700">
                          <a:solidFill>
                            <a:srgbClr val="424242"/>
                          </a:solidFill>
                          <a:latin typeface="Open Sans SemiBold"/>
                          <a:ea typeface="Open Sans SemiBold"/>
                          <a:cs typeface="Open Sans SemiBold"/>
                          <a:sym typeface="Open Sans SemiBold"/>
                        </a:rPr>
                        <a:t>Endpoints</a:t>
                      </a:r>
                      <a:endParaRPr sz="1700">
                        <a:solidFill>
                          <a:srgbClr val="424242"/>
                        </a:solidFill>
                        <a:latin typeface="Open Sans SemiBold"/>
                        <a:ea typeface="Open Sans SemiBold"/>
                        <a:cs typeface="Open Sans SemiBold"/>
                        <a:sym typeface="Open Sans SemiBold"/>
                      </a:endParaRPr>
                    </a:p>
                  </a:txBody>
                  <a:tcPr marT="178775" marB="178775" marR="77700" marL="77700" anchor="ctr">
                    <a:lnL cap="flat" cmpd="sng" w="38100">
                      <a:solidFill>
                        <a:srgbClr val="F4F6F8">
                          <a:alpha val="0"/>
                        </a:srgbClr>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F4F6F8"/>
                      </a:solidFill>
                      <a:prstDash val="solid"/>
                      <a:round/>
                      <a:headEnd len="sm" w="sm" type="none"/>
                      <a:tailEnd len="sm" w="sm" type="none"/>
                    </a:lnT>
                    <a:lnB cap="flat" cmpd="sng" w="38100">
                      <a:solidFill>
                        <a:srgbClr val="F4F6F8"/>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2300">
                        <a:latin typeface="Open Sans"/>
                        <a:ea typeface="Open Sans"/>
                        <a:cs typeface="Open Sans"/>
                        <a:sym typeface="Open Sans"/>
                      </a:endParaRPr>
                    </a:p>
                  </a:txBody>
                  <a:tcPr marT="178775" marB="178775" marR="77700" marL="77700" anchor="ctr">
                    <a:lnL cap="flat" cmpd="sng" w="38100">
                      <a:solidFill>
                        <a:srgbClr val="F4F6F8"/>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F4F6F8"/>
                      </a:solidFill>
                      <a:prstDash val="solid"/>
                      <a:round/>
                      <a:headEnd len="sm" w="sm" type="none"/>
                      <a:tailEnd len="sm" w="sm" type="none"/>
                    </a:lnT>
                    <a:lnB cap="flat" cmpd="sng" w="38100">
                      <a:solidFill>
                        <a:srgbClr val="F4F6F8"/>
                      </a:solidFill>
                      <a:prstDash val="solid"/>
                      <a:round/>
                      <a:headEnd len="sm" w="sm" type="none"/>
                      <a:tailEnd len="sm" w="sm" type="none"/>
                    </a:lnB>
                  </a:tcPr>
                </a:tc>
              </a:tr>
              <a:tr h="1230425">
                <a:tc>
                  <a:txBody>
                    <a:bodyPr/>
                    <a:lstStyle/>
                    <a:p>
                      <a:pPr indent="0" lvl="0" marL="0" rtl="0" algn="l">
                        <a:lnSpc>
                          <a:spcPct val="115000"/>
                        </a:lnSpc>
                        <a:spcBef>
                          <a:spcPts val="0"/>
                        </a:spcBef>
                        <a:spcAft>
                          <a:spcPts val="0"/>
                        </a:spcAft>
                        <a:buNone/>
                      </a:pPr>
                      <a:r>
                        <a:rPr lang="en" sz="1700">
                          <a:solidFill>
                            <a:srgbClr val="424242"/>
                          </a:solidFill>
                          <a:latin typeface="Open Sans SemiBold"/>
                          <a:ea typeface="Open Sans SemiBold"/>
                          <a:cs typeface="Open Sans SemiBold"/>
                          <a:sym typeface="Open Sans SemiBold"/>
                        </a:rPr>
                        <a:t>Productivity Services/Apps</a:t>
                      </a:r>
                      <a:endParaRPr sz="1700">
                        <a:solidFill>
                          <a:srgbClr val="424242"/>
                        </a:solidFill>
                        <a:latin typeface="Open Sans SemiBold"/>
                        <a:ea typeface="Open Sans SemiBold"/>
                        <a:cs typeface="Open Sans SemiBold"/>
                        <a:sym typeface="Open Sans SemiBold"/>
                      </a:endParaRPr>
                    </a:p>
                  </a:txBody>
                  <a:tcPr marT="178775" marB="178775" marR="77700" marL="77700" anchor="ctr">
                    <a:lnL cap="flat" cmpd="sng" w="38100">
                      <a:solidFill>
                        <a:srgbClr val="F4F6F8">
                          <a:alpha val="0"/>
                        </a:srgbClr>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F4F6F8"/>
                      </a:solidFill>
                      <a:prstDash val="solid"/>
                      <a:round/>
                      <a:headEnd len="sm" w="sm" type="none"/>
                      <a:tailEnd len="sm" w="sm" type="none"/>
                    </a:lnT>
                    <a:lnB cap="flat" cmpd="sng" w="38100">
                      <a:solidFill>
                        <a:srgbClr val="F4F6F8"/>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2300">
                        <a:latin typeface="Open Sans"/>
                        <a:ea typeface="Open Sans"/>
                        <a:cs typeface="Open Sans"/>
                        <a:sym typeface="Open Sans"/>
                      </a:endParaRPr>
                    </a:p>
                  </a:txBody>
                  <a:tcPr marT="178775" marB="178775" marR="77700" marL="77700" anchor="ctr">
                    <a:lnL cap="flat" cmpd="sng" w="38100">
                      <a:solidFill>
                        <a:srgbClr val="F4F6F8"/>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F4F6F8"/>
                      </a:solidFill>
                      <a:prstDash val="solid"/>
                      <a:round/>
                      <a:headEnd len="sm" w="sm" type="none"/>
                      <a:tailEnd len="sm" w="sm" type="none"/>
                    </a:lnT>
                    <a:lnB cap="flat" cmpd="sng" w="38100">
                      <a:solidFill>
                        <a:srgbClr val="F4F6F8"/>
                      </a:solidFill>
                      <a:prstDash val="solid"/>
                      <a:round/>
                      <a:headEnd len="sm" w="sm" type="none"/>
                      <a:tailEnd len="sm" w="sm" type="none"/>
                    </a:lnB>
                  </a:tcPr>
                </a:tc>
              </a:tr>
              <a:tr h="1307575">
                <a:tc>
                  <a:txBody>
                    <a:bodyPr/>
                    <a:lstStyle/>
                    <a:p>
                      <a:pPr indent="0" lvl="0" marL="0" rtl="0" algn="l">
                        <a:lnSpc>
                          <a:spcPct val="115000"/>
                        </a:lnSpc>
                        <a:spcBef>
                          <a:spcPts val="0"/>
                        </a:spcBef>
                        <a:spcAft>
                          <a:spcPts val="0"/>
                        </a:spcAft>
                        <a:buNone/>
                      </a:pPr>
                      <a:r>
                        <a:rPr lang="en" sz="1700">
                          <a:solidFill>
                            <a:srgbClr val="424242"/>
                          </a:solidFill>
                          <a:latin typeface="Open Sans SemiBold"/>
                          <a:ea typeface="Open Sans SemiBold"/>
                          <a:cs typeface="Open Sans SemiBold"/>
                          <a:sym typeface="Open Sans SemiBold"/>
                        </a:rPr>
                        <a:t>Hosts</a:t>
                      </a:r>
                      <a:endParaRPr sz="1700">
                        <a:solidFill>
                          <a:srgbClr val="424242"/>
                        </a:solidFill>
                        <a:latin typeface="Open Sans SemiBold"/>
                        <a:ea typeface="Open Sans SemiBold"/>
                        <a:cs typeface="Open Sans SemiBold"/>
                        <a:sym typeface="Open Sans SemiBold"/>
                      </a:endParaRPr>
                    </a:p>
                  </a:txBody>
                  <a:tcPr marT="178775" marB="178775" marR="77700" marL="77700" anchor="ctr">
                    <a:lnL cap="flat" cmpd="sng" w="38100">
                      <a:solidFill>
                        <a:srgbClr val="F4F6F8">
                          <a:alpha val="0"/>
                        </a:srgbClr>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F4F6F8"/>
                      </a:solidFill>
                      <a:prstDash val="solid"/>
                      <a:round/>
                      <a:headEnd len="sm" w="sm" type="none"/>
                      <a:tailEnd len="sm" w="sm" type="none"/>
                    </a:lnT>
                    <a:lnB cap="flat" cmpd="sng" w="38100">
                      <a:solidFill>
                        <a:srgbClr val="F4F6F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2300">
                        <a:latin typeface="Open Sans"/>
                        <a:ea typeface="Open Sans"/>
                        <a:cs typeface="Open Sans"/>
                        <a:sym typeface="Open Sans"/>
                      </a:endParaRPr>
                    </a:p>
                  </a:txBody>
                  <a:tcPr marT="178775" marB="178775" marR="77700" marL="77700" anchor="ctr">
                    <a:lnL cap="flat" cmpd="sng" w="38100">
                      <a:solidFill>
                        <a:srgbClr val="F4F6F8"/>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F4F6F8"/>
                      </a:solidFill>
                      <a:prstDash val="solid"/>
                      <a:round/>
                      <a:headEnd len="sm" w="sm" type="none"/>
                      <a:tailEnd len="sm" w="sm" type="none"/>
                    </a:lnT>
                    <a:lnB cap="flat" cmpd="sng" w="38100">
                      <a:solidFill>
                        <a:srgbClr val="F4F6F8"/>
                      </a:solidFill>
                      <a:prstDash val="solid"/>
                      <a:round/>
                      <a:headEnd len="sm" w="sm" type="none"/>
                      <a:tailEnd len="sm" w="sm" type="none"/>
                    </a:lnB>
                  </a:tcPr>
                </a:tc>
              </a:tr>
              <a:tr h="1168600">
                <a:tc>
                  <a:txBody>
                    <a:bodyPr/>
                    <a:lstStyle/>
                    <a:p>
                      <a:pPr indent="0" lvl="0" marL="0" rtl="0" algn="l">
                        <a:lnSpc>
                          <a:spcPct val="115000"/>
                        </a:lnSpc>
                        <a:spcBef>
                          <a:spcPts val="0"/>
                        </a:spcBef>
                        <a:spcAft>
                          <a:spcPts val="0"/>
                        </a:spcAft>
                        <a:buNone/>
                      </a:pPr>
                      <a:r>
                        <a:rPr lang="en" sz="1700">
                          <a:solidFill>
                            <a:srgbClr val="424242"/>
                          </a:solidFill>
                          <a:latin typeface="Open Sans SemiBold"/>
                          <a:ea typeface="Open Sans SemiBold"/>
                          <a:cs typeface="Open Sans SemiBold"/>
                          <a:sym typeface="Open Sans SemiBold"/>
                        </a:rPr>
                        <a:t>Firewalls</a:t>
                      </a:r>
                      <a:endParaRPr sz="1700">
                        <a:solidFill>
                          <a:srgbClr val="424242"/>
                        </a:solidFill>
                        <a:latin typeface="Open Sans SemiBold"/>
                        <a:ea typeface="Open Sans SemiBold"/>
                        <a:cs typeface="Open Sans SemiBold"/>
                        <a:sym typeface="Open Sans SemiBold"/>
                      </a:endParaRPr>
                    </a:p>
                  </a:txBody>
                  <a:tcPr marT="178775" marB="178775" marR="77700" marL="77700" anchor="ctr">
                    <a:lnL cap="flat" cmpd="sng" w="38100">
                      <a:solidFill>
                        <a:srgbClr val="F4F6F8">
                          <a:alpha val="0"/>
                        </a:srgbClr>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F4F6F8"/>
                      </a:solidFill>
                      <a:prstDash val="solid"/>
                      <a:round/>
                      <a:headEnd len="sm" w="sm" type="none"/>
                      <a:tailEnd len="sm" w="sm" type="none"/>
                    </a:lnT>
                    <a:lnB cap="flat" cmpd="sng" w="38100">
                      <a:solidFill>
                        <a:srgbClr val="F4F6F8"/>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2300">
                        <a:latin typeface="Open Sans"/>
                        <a:ea typeface="Open Sans"/>
                        <a:cs typeface="Open Sans"/>
                        <a:sym typeface="Open Sans"/>
                      </a:endParaRPr>
                    </a:p>
                  </a:txBody>
                  <a:tcPr marT="178775" marB="178775" marR="77700" marL="77700" anchor="ctr">
                    <a:lnL cap="flat" cmpd="sng" w="38100">
                      <a:solidFill>
                        <a:srgbClr val="F4F6F8"/>
                      </a:solidFill>
                      <a:prstDash val="solid"/>
                      <a:round/>
                      <a:headEnd len="sm" w="sm" type="none"/>
                      <a:tailEnd len="sm" w="sm" type="none"/>
                    </a:lnL>
                    <a:lnR cap="flat" cmpd="sng" w="38100">
                      <a:solidFill>
                        <a:srgbClr val="F4F6F8"/>
                      </a:solidFill>
                      <a:prstDash val="solid"/>
                      <a:round/>
                      <a:headEnd len="sm" w="sm" type="none"/>
                      <a:tailEnd len="sm" w="sm" type="none"/>
                    </a:lnR>
                    <a:lnT cap="flat" cmpd="sng" w="38100">
                      <a:solidFill>
                        <a:srgbClr val="F4F6F8"/>
                      </a:solidFill>
                      <a:prstDash val="solid"/>
                      <a:round/>
                      <a:headEnd len="sm" w="sm" type="none"/>
                      <a:tailEnd len="sm" w="sm" type="none"/>
                    </a:lnT>
                    <a:lnB cap="flat" cmpd="sng" w="38100">
                      <a:solidFill>
                        <a:srgbClr val="F4F6F8"/>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4" name="Shape 454"/>
        <p:cNvGrpSpPr/>
        <p:nvPr/>
      </p:nvGrpSpPr>
      <p:grpSpPr>
        <a:xfrm>
          <a:off x="0" y="0"/>
          <a:ext cx="0" cy="0"/>
          <a:chOff x="0" y="0"/>
          <a:chExt cx="0" cy="0"/>
        </a:xfrm>
      </p:grpSpPr>
      <p:sp>
        <p:nvSpPr>
          <p:cNvPr id="455" name="Google Shape;455;p40"/>
          <p:cNvSpPr txBox="1"/>
          <p:nvPr>
            <p:ph type="ctrTitle"/>
          </p:nvPr>
        </p:nvSpPr>
        <p:spPr>
          <a:xfrm>
            <a:off x="513974" y="668018"/>
            <a:ext cx="5677200" cy="12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Validate and Verify</a:t>
            </a:r>
            <a:endParaRPr/>
          </a:p>
          <a:p>
            <a:pPr indent="0" lvl="0" marL="0" rtl="0" algn="l">
              <a:spcBef>
                <a:spcPts val="0"/>
              </a:spcBef>
              <a:spcAft>
                <a:spcPts val="0"/>
              </a:spcAft>
              <a:buNone/>
            </a:pPr>
            <a:r>
              <a:t/>
            </a:r>
            <a:endParaRPr/>
          </a:p>
        </p:txBody>
      </p:sp>
      <p:sp>
        <p:nvSpPr>
          <p:cNvPr id="456" name="Google Shape;456;p40"/>
          <p:cNvSpPr txBox="1"/>
          <p:nvPr/>
        </p:nvSpPr>
        <p:spPr>
          <a:xfrm>
            <a:off x="1521819" y="2032458"/>
            <a:ext cx="5829300" cy="670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457" name="Google Shape;457;p40"/>
          <p:cNvSpPr txBox="1"/>
          <p:nvPr/>
        </p:nvSpPr>
        <p:spPr>
          <a:xfrm>
            <a:off x="1252135" y="1769680"/>
            <a:ext cx="6078300" cy="788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 sz="1300">
                <a:solidFill>
                  <a:srgbClr val="222D38"/>
                </a:solidFill>
                <a:latin typeface="Open Sans"/>
                <a:ea typeface="Open Sans"/>
                <a:cs typeface="Open Sans"/>
                <a:sym typeface="Open Sans"/>
              </a:rPr>
              <a:t>Validating logging configurations is essential to completing a successful onboarding. There are several methods to ensure configurations were implemented correctly. If you ever have questions about this process or would like additional training from your TAM, please contact us!</a:t>
            </a:r>
            <a:endParaRPr sz="1300">
              <a:solidFill>
                <a:srgbClr val="222D38"/>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300">
                <a:solidFill>
                  <a:srgbClr val="222D38"/>
                </a:solidFill>
                <a:latin typeface="Open Sans"/>
                <a:ea typeface="Open Sans"/>
                <a:cs typeface="Open Sans"/>
                <a:sym typeface="Open Sans"/>
              </a:rPr>
              <a:t>Validation of logging can be done in the following ways:</a:t>
            </a:r>
            <a:endParaRPr sz="1300">
              <a:solidFill>
                <a:srgbClr val="222D38"/>
              </a:solidFill>
              <a:latin typeface="Open Sans"/>
              <a:ea typeface="Open Sans"/>
              <a:cs typeface="Open Sans"/>
              <a:sym typeface="Open Sans"/>
            </a:endParaRPr>
          </a:p>
          <a:p>
            <a:pPr indent="-304800" lvl="0" marL="457200" rtl="0" algn="l">
              <a:lnSpc>
                <a:spcPct val="115000"/>
              </a:lnSpc>
              <a:spcBef>
                <a:spcPts val="160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Run global reports using the report builder to review log sources and types</a:t>
            </a:r>
            <a:endParaRPr sz="1200">
              <a:solidFill>
                <a:srgbClr val="222D38"/>
              </a:solidFill>
              <a:latin typeface="Open Sans"/>
              <a:ea typeface="Open Sans"/>
              <a:cs typeface="Open Sans"/>
              <a:sym typeface="Open Sans"/>
            </a:endParaRPr>
          </a:p>
          <a:p>
            <a:pPr indent="-304800" lvl="1" marL="914400" rtl="0" algn="l">
              <a:lnSpc>
                <a:spcPct val="115000"/>
              </a:lnSpc>
              <a:spcBef>
                <a:spcPts val="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We have several under the Blumira namespace that can be used.</a:t>
            </a:r>
            <a:endParaRPr sz="1200">
              <a:solidFill>
                <a:srgbClr val="222D38"/>
              </a:solidFill>
              <a:latin typeface="Open Sans"/>
              <a:ea typeface="Open Sans"/>
              <a:cs typeface="Open Sans"/>
              <a:sym typeface="Open Sans"/>
            </a:endParaRPr>
          </a:p>
          <a:p>
            <a:pPr indent="-304800" lvl="0" marL="457200" rtl="0" algn="l">
              <a:lnSpc>
                <a:spcPct val="115000"/>
              </a:lnSpc>
              <a:spcBef>
                <a:spcPts val="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Review the list of data sources available in the report builder</a:t>
            </a:r>
            <a:endParaRPr sz="1200">
              <a:solidFill>
                <a:srgbClr val="222D38"/>
              </a:solidFill>
              <a:latin typeface="Open Sans"/>
              <a:ea typeface="Open Sans"/>
              <a:cs typeface="Open Sans"/>
              <a:sym typeface="Open Sans"/>
            </a:endParaRPr>
          </a:p>
          <a:p>
            <a:pPr indent="-304800" lvl="1" marL="914400" rtl="0" algn="l">
              <a:lnSpc>
                <a:spcPct val="115000"/>
              </a:lnSpc>
              <a:spcBef>
                <a:spcPts val="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Note that it can take up to 30 minutes for new data sources to appear.</a:t>
            </a:r>
            <a:endParaRPr sz="1200">
              <a:solidFill>
                <a:srgbClr val="222D38"/>
              </a:solidFill>
              <a:latin typeface="Open Sans"/>
              <a:ea typeface="Open Sans"/>
              <a:cs typeface="Open Sans"/>
              <a:sym typeface="Open Sans"/>
            </a:endParaRPr>
          </a:p>
          <a:p>
            <a:pPr indent="-304800" lvl="0" marL="457200" rtl="0" algn="l">
              <a:lnSpc>
                <a:spcPct val="115000"/>
              </a:lnSpc>
              <a:spcBef>
                <a:spcPts val="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Review the recent logging devices table from the sensor properties pages</a:t>
            </a:r>
            <a:endParaRPr sz="1200">
              <a:solidFill>
                <a:srgbClr val="222D38"/>
              </a:solidFill>
              <a:latin typeface="Open Sans"/>
              <a:ea typeface="Open Sans"/>
              <a:cs typeface="Open Sans"/>
              <a:sym typeface="Open Sans"/>
            </a:endParaRPr>
          </a:p>
          <a:p>
            <a:pPr indent="-304800" lvl="1" marL="914400" rtl="0" algn="l">
              <a:lnSpc>
                <a:spcPct val="115000"/>
              </a:lnSpc>
              <a:spcBef>
                <a:spcPts val="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For example, if you configured a LastPass sensor module, you should see a lastpass log type in the type column of the logging devices table.</a:t>
            </a:r>
            <a:endParaRPr sz="1200">
              <a:solidFill>
                <a:srgbClr val="222D38"/>
              </a:solidFill>
              <a:latin typeface="Open Sans"/>
              <a:ea typeface="Open Sans"/>
              <a:cs typeface="Open Sans"/>
              <a:sym typeface="Open Sans"/>
            </a:endParaRPr>
          </a:p>
          <a:p>
            <a:pPr indent="-304800" lvl="0" marL="457200" rtl="0" algn="l">
              <a:lnSpc>
                <a:spcPct val="115000"/>
              </a:lnSpc>
              <a:spcBef>
                <a:spcPts val="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Review Cloud Connector statuses</a:t>
            </a:r>
            <a:endParaRPr sz="1200">
              <a:solidFill>
                <a:srgbClr val="222D38"/>
              </a:solidFill>
              <a:latin typeface="Open Sans"/>
              <a:ea typeface="Open Sans"/>
              <a:cs typeface="Open Sans"/>
              <a:sym typeface="Open Sans"/>
            </a:endParaRPr>
          </a:p>
          <a:p>
            <a:pPr indent="-304800" lvl="0" marL="457200" rtl="0" algn="l">
              <a:lnSpc>
                <a:spcPct val="115000"/>
              </a:lnSpc>
              <a:spcBef>
                <a:spcPts val="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Review Blumira System logs to troubleshoot any connection issues with APIs</a:t>
            </a:r>
            <a:endParaRPr sz="1200">
              <a:solidFill>
                <a:srgbClr val="222D38"/>
              </a:solidFill>
              <a:latin typeface="Open Sans"/>
              <a:ea typeface="Open Sans"/>
              <a:cs typeface="Open Sans"/>
              <a:sym typeface="Open Sans"/>
            </a:endParaRPr>
          </a:p>
          <a:p>
            <a:pPr indent="-304800" lvl="1" marL="914400" rtl="0" algn="l">
              <a:lnSpc>
                <a:spcPct val="115000"/>
              </a:lnSpc>
              <a:spcBef>
                <a:spcPts val="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For example, a 404 error might indicate a misconfigured URL or an issue with a provider’s API.</a:t>
            </a:r>
            <a:endParaRPr sz="1200">
              <a:solidFill>
                <a:srgbClr val="222D38"/>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1600"/>
              </a:spcAft>
              <a:buNone/>
            </a:pPr>
            <a:r>
              <a:t/>
            </a:r>
            <a:endParaRPr sz="1200">
              <a:solidFill>
                <a:srgbClr val="222D38"/>
              </a:solidFill>
              <a:latin typeface="Helvetica Neue Light"/>
              <a:ea typeface="Helvetica Neue Light"/>
              <a:cs typeface="Helvetica Neue Light"/>
              <a:sym typeface="Helvetica Neue Light"/>
            </a:endParaRPr>
          </a:p>
        </p:txBody>
      </p:sp>
      <p:sp>
        <p:nvSpPr>
          <p:cNvPr id="458" name="Google Shape;458;p40"/>
          <p:cNvSpPr/>
          <p:nvPr/>
        </p:nvSpPr>
        <p:spPr>
          <a:xfrm>
            <a:off x="552346" y="1883433"/>
            <a:ext cx="547992" cy="1260739"/>
          </a:xfrm>
          <a:custGeom>
            <a:rect b="b" l="l" r="r" t="t"/>
            <a:pathLst>
              <a:path extrusionOk="0" h="11693" w="11693">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0"/>
          <p:cNvSpPr/>
          <p:nvPr/>
        </p:nvSpPr>
        <p:spPr>
          <a:xfrm>
            <a:off x="4113872" y="405387"/>
            <a:ext cx="3464700" cy="1009200"/>
          </a:xfrm>
          <a:prstGeom prst="roundRect">
            <a:avLst>
              <a:gd fmla="val 50000" name="adj"/>
            </a:avLst>
          </a:prstGeom>
          <a:solidFill>
            <a:srgbClr val="FFC74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404547"/>
                </a:solidFill>
                <a:latin typeface="Helvetica Neue"/>
                <a:ea typeface="Helvetica Neue"/>
                <a:cs typeface="Helvetica Neue"/>
                <a:sym typeface="Helvetica Neue"/>
              </a:rPr>
              <a:t>Tooltip: </a:t>
            </a:r>
            <a:r>
              <a:rPr lang="en" sz="1200">
                <a:solidFill>
                  <a:srgbClr val="404547"/>
                </a:solidFill>
                <a:latin typeface="Helvetica Neue"/>
                <a:ea typeface="Helvetica Neue"/>
                <a:cs typeface="Helvetica Neue"/>
                <a:sym typeface="Helvetica Neue"/>
              </a:rPr>
              <a:t>This is a template for onboarding. We recommend editing it based on your rollout plan for customers.</a:t>
            </a:r>
            <a:endParaRPr b="1" sz="1200">
              <a:solidFill>
                <a:srgbClr val="404547"/>
              </a:solidFill>
              <a:latin typeface="Helvetica Neue"/>
              <a:ea typeface="Helvetica Neue"/>
              <a:cs typeface="Helvetica Neue"/>
              <a:sym typeface="Helvetica Neue"/>
            </a:endParaRPr>
          </a:p>
        </p:txBody>
      </p:sp>
      <p:sp>
        <p:nvSpPr>
          <p:cNvPr id="460" name="Google Shape;460;p40"/>
          <p:cNvSpPr/>
          <p:nvPr/>
        </p:nvSpPr>
        <p:spPr>
          <a:xfrm>
            <a:off x="18636" y="14276"/>
            <a:ext cx="7753800" cy="100584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4" name="Shape 464"/>
        <p:cNvGrpSpPr/>
        <p:nvPr/>
      </p:nvGrpSpPr>
      <p:grpSpPr>
        <a:xfrm>
          <a:off x="0" y="0"/>
          <a:ext cx="0" cy="0"/>
          <a:chOff x="0" y="0"/>
          <a:chExt cx="0" cy="0"/>
        </a:xfrm>
      </p:grpSpPr>
      <p:sp>
        <p:nvSpPr>
          <p:cNvPr id="465" name="Google Shape;465;p41"/>
          <p:cNvSpPr/>
          <p:nvPr/>
        </p:nvSpPr>
        <p:spPr>
          <a:xfrm>
            <a:off x="18636" y="14276"/>
            <a:ext cx="7753800" cy="100584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1"/>
          <p:cNvSpPr txBox="1"/>
          <p:nvPr>
            <p:ph type="ctrTitle"/>
          </p:nvPr>
        </p:nvSpPr>
        <p:spPr>
          <a:xfrm>
            <a:off x="513974" y="668018"/>
            <a:ext cx="5677200" cy="12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Product Training</a:t>
            </a:r>
            <a:endParaRPr/>
          </a:p>
          <a:p>
            <a:pPr indent="0" lvl="0" marL="0" rtl="0" algn="l">
              <a:spcBef>
                <a:spcPts val="0"/>
              </a:spcBef>
              <a:spcAft>
                <a:spcPts val="0"/>
              </a:spcAft>
              <a:buNone/>
            </a:pPr>
            <a:r>
              <a:t/>
            </a:r>
            <a:endParaRPr/>
          </a:p>
        </p:txBody>
      </p:sp>
      <p:sp>
        <p:nvSpPr>
          <p:cNvPr id="467" name="Google Shape;467;p41"/>
          <p:cNvSpPr txBox="1"/>
          <p:nvPr/>
        </p:nvSpPr>
        <p:spPr>
          <a:xfrm>
            <a:off x="1521819" y="2032458"/>
            <a:ext cx="5829300" cy="670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468" name="Google Shape;468;p41"/>
          <p:cNvSpPr txBox="1"/>
          <p:nvPr/>
        </p:nvSpPr>
        <p:spPr>
          <a:xfrm>
            <a:off x="1511215" y="1918693"/>
            <a:ext cx="5829300" cy="744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 sz="1200">
                <a:solidFill>
                  <a:srgbClr val="222D38"/>
                </a:solidFill>
                <a:latin typeface="Open Sans"/>
                <a:ea typeface="Open Sans"/>
                <a:cs typeface="Open Sans"/>
                <a:sym typeface="Open Sans"/>
              </a:rPr>
              <a:t>You may be fully managing Blumira on your customers’ behalf and may not need to provide product training. You may offer co-managed services and need to provide training. Either way, we have all materials needed for your customers’ product use available at </a:t>
            </a:r>
            <a:r>
              <a:rPr lang="en" sz="1200" u="sng">
                <a:solidFill>
                  <a:schemeClr val="accent1"/>
                </a:solidFill>
                <a:latin typeface="Open Sans"/>
                <a:ea typeface="Open Sans"/>
                <a:cs typeface="Open Sans"/>
                <a:sym typeface="Open Sans"/>
                <a:hlinkClick r:id="rId3">
                  <a:extLst>
                    <a:ext uri="{A12FA001-AC4F-418D-AE19-62706E023703}">
                      <ahyp:hlinkClr val="tx"/>
                    </a:ext>
                  </a:extLst>
                </a:hlinkClick>
              </a:rPr>
              <a:t>https://support.blumira.com</a:t>
            </a:r>
            <a:r>
              <a:rPr lang="en" sz="1200">
                <a:solidFill>
                  <a:srgbClr val="222D38"/>
                </a:solidFill>
                <a:latin typeface="Open Sans"/>
                <a:ea typeface="Open Sans"/>
                <a:cs typeface="Open Sans"/>
                <a:sym typeface="Open Sans"/>
              </a:rPr>
              <a:t>. In the event that you need to provide training to your customers, please reach out to your TAM if you have questions about accessing resources or training materials.</a:t>
            </a:r>
            <a:endParaRPr sz="1200">
              <a:solidFill>
                <a:srgbClr val="222D38"/>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rgbClr val="222D38"/>
                </a:solidFill>
                <a:latin typeface="Open Sans"/>
                <a:ea typeface="Open Sans"/>
                <a:cs typeface="Open Sans"/>
                <a:sym typeface="Open Sans"/>
              </a:rPr>
              <a:t>We’ve found that saving product training for the last onboarding stage gives customers the opportunity to spend a couple of weeks in the platform and support site, which is beneficial to their Blumira success for a few reasons:</a:t>
            </a:r>
            <a:endParaRPr sz="1200">
              <a:solidFill>
                <a:srgbClr val="222D38"/>
              </a:solidFill>
              <a:latin typeface="Open Sans"/>
              <a:ea typeface="Open Sans"/>
              <a:cs typeface="Open Sans"/>
              <a:sym typeface="Open Sans"/>
            </a:endParaRPr>
          </a:p>
          <a:p>
            <a:pPr indent="-304800" lvl="0" marL="457200" rtl="0" algn="l">
              <a:lnSpc>
                <a:spcPct val="115000"/>
              </a:lnSpc>
              <a:spcBef>
                <a:spcPts val="160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Sometimes it takes customers time using Blumira to figure out which questions they want to ask. </a:t>
            </a:r>
            <a:endParaRPr sz="1200">
              <a:solidFill>
                <a:srgbClr val="222D38"/>
              </a:solidFill>
              <a:latin typeface="Open Sans"/>
              <a:ea typeface="Open Sans"/>
              <a:cs typeface="Open Sans"/>
              <a:sym typeface="Open Sans"/>
            </a:endParaRPr>
          </a:p>
          <a:p>
            <a:pPr indent="-304800" lvl="0" marL="457200" rtl="0" algn="l">
              <a:lnSpc>
                <a:spcPct val="115000"/>
              </a:lnSpc>
              <a:spcBef>
                <a:spcPts val="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Configuration documentation familiarizes customers with our product and our support site, thereby reducing the amount of time that would have been needed for product training up front.</a:t>
            </a:r>
            <a:endParaRPr sz="1200">
              <a:solidFill>
                <a:srgbClr val="222D38"/>
              </a:solidFill>
              <a:latin typeface="Open Sans"/>
              <a:ea typeface="Open Sans"/>
              <a:cs typeface="Open Sans"/>
              <a:sym typeface="Open Sans"/>
            </a:endParaRPr>
          </a:p>
          <a:p>
            <a:pPr indent="-304800" lvl="0" marL="457200" rtl="0" algn="l">
              <a:lnSpc>
                <a:spcPct val="115000"/>
              </a:lnSpc>
              <a:spcBef>
                <a:spcPts val="0"/>
              </a:spcBef>
              <a:spcAft>
                <a:spcPts val="0"/>
              </a:spcAft>
              <a:buClr>
                <a:schemeClr val="accent1"/>
              </a:buClr>
              <a:buSzPts val="1200"/>
              <a:buFont typeface="Open Sans"/>
              <a:buChar char="●"/>
            </a:pPr>
            <a:r>
              <a:rPr lang="en" sz="1200">
                <a:solidFill>
                  <a:srgbClr val="222D38"/>
                </a:solidFill>
                <a:latin typeface="Open Sans"/>
                <a:ea typeface="Open Sans"/>
                <a:cs typeface="Open Sans"/>
                <a:sym typeface="Open Sans"/>
              </a:rPr>
              <a:t>The speed to realization of value is better when you complete configurations first.</a:t>
            </a:r>
            <a:endParaRPr sz="1200">
              <a:solidFill>
                <a:srgbClr val="222D38"/>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1600"/>
              </a:spcAft>
              <a:buNone/>
            </a:pPr>
            <a:r>
              <a:t/>
            </a:r>
            <a:endParaRPr sz="1200">
              <a:solidFill>
                <a:srgbClr val="222D38"/>
              </a:solidFill>
              <a:latin typeface="Helvetica Neue Light"/>
              <a:ea typeface="Helvetica Neue Light"/>
              <a:cs typeface="Helvetica Neue Light"/>
              <a:sym typeface="Helvetica Neue Light"/>
            </a:endParaRPr>
          </a:p>
        </p:txBody>
      </p:sp>
      <p:grpSp>
        <p:nvGrpSpPr>
          <p:cNvPr id="469" name="Google Shape;469;p41"/>
          <p:cNvGrpSpPr/>
          <p:nvPr/>
        </p:nvGrpSpPr>
        <p:grpSpPr>
          <a:xfrm>
            <a:off x="643173" y="2077445"/>
            <a:ext cx="616575" cy="1260718"/>
            <a:chOff x="7929578" y="4284365"/>
            <a:chExt cx="395266" cy="351312"/>
          </a:xfrm>
        </p:grpSpPr>
        <p:sp>
          <p:nvSpPr>
            <p:cNvPr id="470" name="Google Shape;470;p41"/>
            <p:cNvSpPr/>
            <p:nvPr/>
          </p:nvSpPr>
          <p:spPr>
            <a:xfrm>
              <a:off x="7954213" y="4588668"/>
              <a:ext cx="11394" cy="47009"/>
            </a:xfrm>
            <a:custGeom>
              <a:rect b="b" l="l" r="r" t="t"/>
              <a:pathLst>
                <a:path extrusionOk="0" h="1477" w="358">
                  <a:moveTo>
                    <a:pt x="179" y="0"/>
                  </a:moveTo>
                  <a:cubicBezTo>
                    <a:pt x="84" y="0"/>
                    <a:pt x="0" y="84"/>
                    <a:pt x="0" y="179"/>
                  </a:cubicBezTo>
                  <a:lnTo>
                    <a:pt x="0" y="1298"/>
                  </a:lnTo>
                  <a:cubicBezTo>
                    <a:pt x="0" y="1405"/>
                    <a:pt x="84" y="1477"/>
                    <a:pt x="179" y="1477"/>
                  </a:cubicBezTo>
                  <a:cubicBezTo>
                    <a:pt x="286" y="1477"/>
                    <a:pt x="358" y="1405"/>
                    <a:pt x="358" y="1298"/>
                  </a:cubicBezTo>
                  <a:lnTo>
                    <a:pt x="358" y="179"/>
                  </a:lnTo>
                  <a:cubicBezTo>
                    <a:pt x="358" y="96"/>
                    <a:pt x="286" y="0"/>
                    <a:pt x="1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1"/>
            <p:cNvSpPr/>
            <p:nvPr/>
          </p:nvSpPr>
          <p:spPr>
            <a:xfrm>
              <a:off x="7929578" y="4432522"/>
              <a:ext cx="213372" cy="203155"/>
            </a:xfrm>
            <a:custGeom>
              <a:rect b="b" l="l" r="r" t="t"/>
              <a:pathLst>
                <a:path extrusionOk="0" h="6383" w="6704">
                  <a:moveTo>
                    <a:pt x="6192" y="1013"/>
                  </a:moveTo>
                  <a:lnTo>
                    <a:pt x="6275" y="1275"/>
                  </a:lnTo>
                  <a:cubicBezTo>
                    <a:pt x="6287" y="1358"/>
                    <a:pt x="6275" y="1430"/>
                    <a:pt x="6216" y="1489"/>
                  </a:cubicBezTo>
                  <a:lnTo>
                    <a:pt x="6108" y="1596"/>
                  </a:lnTo>
                  <a:lnTo>
                    <a:pt x="5858" y="1334"/>
                  </a:lnTo>
                  <a:lnTo>
                    <a:pt x="6192" y="1013"/>
                  </a:lnTo>
                  <a:close/>
                  <a:moveTo>
                    <a:pt x="1941" y="382"/>
                  </a:moveTo>
                  <a:cubicBezTo>
                    <a:pt x="2251" y="382"/>
                    <a:pt x="2536" y="501"/>
                    <a:pt x="2763" y="727"/>
                  </a:cubicBezTo>
                  <a:cubicBezTo>
                    <a:pt x="2965" y="953"/>
                    <a:pt x="3096" y="1251"/>
                    <a:pt x="3132" y="1573"/>
                  </a:cubicBezTo>
                  <a:cubicBezTo>
                    <a:pt x="3144" y="1692"/>
                    <a:pt x="3156" y="1846"/>
                    <a:pt x="3179" y="2001"/>
                  </a:cubicBezTo>
                  <a:cubicBezTo>
                    <a:pt x="2977" y="1680"/>
                    <a:pt x="2656" y="1430"/>
                    <a:pt x="2239" y="1287"/>
                  </a:cubicBezTo>
                  <a:cubicBezTo>
                    <a:pt x="1947" y="1199"/>
                    <a:pt x="1670" y="1191"/>
                    <a:pt x="1579" y="1191"/>
                  </a:cubicBezTo>
                  <a:cubicBezTo>
                    <a:pt x="1559" y="1191"/>
                    <a:pt x="1548" y="1192"/>
                    <a:pt x="1548" y="1192"/>
                  </a:cubicBezTo>
                  <a:cubicBezTo>
                    <a:pt x="1513" y="1192"/>
                    <a:pt x="1465" y="1204"/>
                    <a:pt x="1429" y="1251"/>
                  </a:cubicBezTo>
                  <a:lnTo>
                    <a:pt x="1108" y="1585"/>
                  </a:lnTo>
                  <a:cubicBezTo>
                    <a:pt x="1036" y="1668"/>
                    <a:pt x="1036" y="1787"/>
                    <a:pt x="1108" y="1846"/>
                  </a:cubicBezTo>
                  <a:cubicBezTo>
                    <a:pt x="1143" y="1882"/>
                    <a:pt x="1191" y="1900"/>
                    <a:pt x="1237" y="1900"/>
                  </a:cubicBezTo>
                  <a:cubicBezTo>
                    <a:pt x="1283" y="1900"/>
                    <a:pt x="1328" y="1882"/>
                    <a:pt x="1358" y="1846"/>
                  </a:cubicBezTo>
                  <a:lnTo>
                    <a:pt x="1632" y="1561"/>
                  </a:lnTo>
                  <a:cubicBezTo>
                    <a:pt x="1870" y="1573"/>
                    <a:pt x="2620" y="1668"/>
                    <a:pt x="2906" y="2299"/>
                  </a:cubicBezTo>
                  <a:cubicBezTo>
                    <a:pt x="2834" y="2763"/>
                    <a:pt x="2417" y="3120"/>
                    <a:pt x="1929" y="3120"/>
                  </a:cubicBezTo>
                  <a:cubicBezTo>
                    <a:pt x="1393" y="3120"/>
                    <a:pt x="941" y="2680"/>
                    <a:pt x="941" y="2144"/>
                  </a:cubicBezTo>
                  <a:cubicBezTo>
                    <a:pt x="941" y="2037"/>
                    <a:pt x="870" y="1966"/>
                    <a:pt x="762" y="1966"/>
                  </a:cubicBezTo>
                  <a:cubicBezTo>
                    <a:pt x="751" y="1966"/>
                    <a:pt x="715" y="1966"/>
                    <a:pt x="703" y="1977"/>
                  </a:cubicBezTo>
                  <a:cubicBezTo>
                    <a:pt x="715" y="1835"/>
                    <a:pt x="751" y="1680"/>
                    <a:pt x="751" y="1573"/>
                  </a:cubicBezTo>
                  <a:cubicBezTo>
                    <a:pt x="774" y="1251"/>
                    <a:pt x="893" y="953"/>
                    <a:pt x="1120" y="727"/>
                  </a:cubicBezTo>
                  <a:cubicBezTo>
                    <a:pt x="1334" y="501"/>
                    <a:pt x="1632" y="382"/>
                    <a:pt x="1941" y="382"/>
                  </a:cubicBezTo>
                  <a:close/>
                  <a:moveTo>
                    <a:pt x="631" y="2442"/>
                  </a:moveTo>
                  <a:cubicBezTo>
                    <a:pt x="703" y="2763"/>
                    <a:pt x="917" y="3049"/>
                    <a:pt x="1179" y="3228"/>
                  </a:cubicBezTo>
                  <a:lnTo>
                    <a:pt x="1179" y="3442"/>
                  </a:lnTo>
                  <a:lnTo>
                    <a:pt x="1167" y="3442"/>
                  </a:lnTo>
                  <a:cubicBezTo>
                    <a:pt x="822" y="3382"/>
                    <a:pt x="572" y="3287"/>
                    <a:pt x="417" y="3216"/>
                  </a:cubicBezTo>
                  <a:cubicBezTo>
                    <a:pt x="405" y="3216"/>
                    <a:pt x="417" y="3204"/>
                    <a:pt x="417" y="3204"/>
                  </a:cubicBezTo>
                  <a:cubicBezTo>
                    <a:pt x="501" y="2989"/>
                    <a:pt x="572" y="2728"/>
                    <a:pt x="631" y="2442"/>
                  </a:cubicBezTo>
                  <a:close/>
                  <a:moveTo>
                    <a:pt x="3239" y="2454"/>
                  </a:moveTo>
                  <a:cubicBezTo>
                    <a:pt x="3275" y="2692"/>
                    <a:pt x="3334" y="2942"/>
                    <a:pt x="3418" y="3144"/>
                  </a:cubicBezTo>
                  <a:lnTo>
                    <a:pt x="3084" y="3454"/>
                  </a:lnTo>
                  <a:cubicBezTo>
                    <a:pt x="3037" y="3478"/>
                    <a:pt x="3001" y="3513"/>
                    <a:pt x="2941" y="3513"/>
                  </a:cubicBezTo>
                  <a:lnTo>
                    <a:pt x="2894" y="3513"/>
                  </a:lnTo>
                  <a:cubicBezTo>
                    <a:pt x="2775" y="3513"/>
                    <a:pt x="2679" y="3418"/>
                    <a:pt x="2679" y="3299"/>
                  </a:cubicBezTo>
                  <a:lnTo>
                    <a:pt x="2679" y="3239"/>
                  </a:lnTo>
                  <a:cubicBezTo>
                    <a:pt x="2953" y="3061"/>
                    <a:pt x="3144" y="2787"/>
                    <a:pt x="3239" y="2454"/>
                  </a:cubicBezTo>
                  <a:close/>
                  <a:moveTo>
                    <a:pt x="2358" y="3418"/>
                  </a:moveTo>
                  <a:cubicBezTo>
                    <a:pt x="2370" y="3525"/>
                    <a:pt x="2429" y="3620"/>
                    <a:pt x="2489" y="3692"/>
                  </a:cubicBezTo>
                  <a:lnTo>
                    <a:pt x="2203" y="3954"/>
                  </a:lnTo>
                  <a:cubicBezTo>
                    <a:pt x="2132" y="4031"/>
                    <a:pt x="2033" y="4070"/>
                    <a:pt x="1934" y="4070"/>
                  </a:cubicBezTo>
                  <a:cubicBezTo>
                    <a:pt x="1834" y="4070"/>
                    <a:pt x="1733" y="4031"/>
                    <a:pt x="1655" y="3954"/>
                  </a:cubicBezTo>
                  <a:lnTo>
                    <a:pt x="1489" y="3799"/>
                  </a:lnTo>
                  <a:cubicBezTo>
                    <a:pt x="1524" y="3740"/>
                    <a:pt x="1536" y="3680"/>
                    <a:pt x="1536" y="3620"/>
                  </a:cubicBezTo>
                  <a:lnTo>
                    <a:pt x="1536" y="3418"/>
                  </a:lnTo>
                  <a:cubicBezTo>
                    <a:pt x="1667" y="3466"/>
                    <a:pt x="1810" y="3478"/>
                    <a:pt x="1941" y="3478"/>
                  </a:cubicBezTo>
                  <a:cubicBezTo>
                    <a:pt x="2084" y="3478"/>
                    <a:pt x="2227" y="3454"/>
                    <a:pt x="2358" y="3418"/>
                  </a:cubicBezTo>
                  <a:close/>
                  <a:moveTo>
                    <a:pt x="1941" y="1"/>
                  </a:moveTo>
                  <a:cubicBezTo>
                    <a:pt x="1120" y="1"/>
                    <a:pt x="465" y="656"/>
                    <a:pt x="393" y="1537"/>
                  </a:cubicBezTo>
                  <a:cubicBezTo>
                    <a:pt x="358" y="1882"/>
                    <a:pt x="239" y="2644"/>
                    <a:pt x="72" y="3061"/>
                  </a:cubicBezTo>
                  <a:cubicBezTo>
                    <a:pt x="0" y="3251"/>
                    <a:pt x="96" y="3454"/>
                    <a:pt x="274" y="3537"/>
                  </a:cubicBezTo>
                  <a:cubicBezTo>
                    <a:pt x="405" y="3597"/>
                    <a:pt x="608" y="3692"/>
                    <a:pt x="893" y="3751"/>
                  </a:cubicBezTo>
                  <a:lnTo>
                    <a:pt x="417" y="3990"/>
                  </a:lnTo>
                  <a:cubicBezTo>
                    <a:pt x="155" y="4121"/>
                    <a:pt x="0" y="4371"/>
                    <a:pt x="0" y="4668"/>
                  </a:cubicBezTo>
                  <a:lnTo>
                    <a:pt x="0" y="6204"/>
                  </a:lnTo>
                  <a:cubicBezTo>
                    <a:pt x="0" y="6311"/>
                    <a:pt x="72" y="6383"/>
                    <a:pt x="179" y="6383"/>
                  </a:cubicBezTo>
                  <a:cubicBezTo>
                    <a:pt x="286" y="6383"/>
                    <a:pt x="358" y="6311"/>
                    <a:pt x="358" y="6204"/>
                  </a:cubicBezTo>
                  <a:lnTo>
                    <a:pt x="358" y="4668"/>
                  </a:lnTo>
                  <a:cubicBezTo>
                    <a:pt x="358" y="4525"/>
                    <a:pt x="453" y="4371"/>
                    <a:pt x="584" y="4311"/>
                  </a:cubicBezTo>
                  <a:lnTo>
                    <a:pt x="1191" y="4013"/>
                  </a:lnTo>
                  <a:lnTo>
                    <a:pt x="1405" y="4216"/>
                  </a:lnTo>
                  <a:cubicBezTo>
                    <a:pt x="1548" y="4347"/>
                    <a:pt x="1739" y="4418"/>
                    <a:pt x="1929" y="4418"/>
                  </a:cubicBezTo>
                  <a:cubicBezTo>
                    <a:pt x="2120" y="4418"/>
                    <a:pt x="2310" y="4347"/>
                    <a:pt x="2453" y="4216"/>
                  </a:cubicBezTo>
                  <a:lnTo>
                    <a:pt x="2822" y="3859"/>
                  </a:lnTo>
                  <a:lnTo>
                    <a:pt x="2929" y="3859"/>
                  </a:lnTo>
                  <a:cubicBezTo>
                    <a:pt x="3084" y="3859"/>
                    <a:pt x="3215" y="3799"/>
                    <a:pt x="3322" y="3692"/>
                  </a:cubicBezTo>
                  <a:lnTo>
                    <a:pt x="5584" y="1561"/>
                  </a:lnTo>
                  <a:lnTo>
                    <a:pt x="5835" y="1811"/>
                  </a:lnTo>
                  <a:lnTo>
                    <a:pt x="3001" y="4656"/>
                  </a:lnTo>
                  <a:cubicBezTo>
                    <a:pt x="2822" y="4835"/>
                    <a:pt x="2715" y="5073"/>
                    <a:pt x="2715" y="5347"/>
                  </a:cubicBezTo>
                  <a:lnTo>
                    <a:pt x="2715" y="6192"/>
                  </a:lnTo>
                  <a:cubicBezTo>
                    <a:pt x="2715" y="6299"/>
                    <a:pt x="2787" y="6371"/>
                    <a:pt x="2894" y="6371"/>
                  </a:cubicBezTo>
                  <a:cubicBezTo>
                    <a:pt x="3001" y="6371"/>
                    <a:pt x="3072" y="6299"/>
                    <a:pt x="3072" y="6192"/>
                  </a:cubicBezTo>
                  <a:lnTo>
                    <a:pt x="3072" y="5371"/>
                  </a:lnTo>
                  <a:cubicBezTo>
                    <a:pt x="3072" y="5204"/>
                    <a:pt x="3132" y="5061"/>
                    <a:pt x="3251" y="4954"/>
                  </a:cubicBezTo>
                  <a:lnTo>
                    <a:pt x="6466" y="1739"/>
                  </a:lnTo>
                  <a:cubicBezTo>
                    <a:pt x="6597" y="1608"/>
                    <a:pt x="6656" y="1394"/>
                    <a:pt x="6608" y="1204"/>
                  </a:cubicBezTo>
                  <a:lnTo>
                    <a:pt x="6513" y="727"/>
                  </a:lnTo>
                  <a:lnTo>
                    <a:pt x="6632" y="608"/>
                  </a:lnTo>
                  <a:cubicBezTo>
                    <a:pt x="6704" y="537"/>
                    <a:pt x="6704" y="430"/>
                    <a:pt x="6644" y="358"/>
                  </a:cubicBezTo>
                  <a:cubicBezTo>
                    <a:pt x="6607" y="321"/>
                    <a:pt x="6560" y="303"/>
                    <a:pt x="6513" y="303"/>
                  </a:cubicBezTo>
                  <a:cubicBezTo>
                    <a:pt x="6470" y="303"/>
                    <a:pt x="6428" y="318"/>
                    <a:pt x="6394" y="346"/>
                  </a:cubicBezTo>
                  <a:lnTo>
                    <a:pt x="3727" y="2858"/>
                  </a:lnTo>
                  <a:cubicBezTo>
                    <a:pt x="3608" y="2430"/>
                    <a:pt x="3501" y="1846"/>
                    <a:pt x="3489" y="1537"/>
                  </a:cubicBezTo>
                  <a:cubicBezTo>
                    <a:pt x="3429" y="656"/>
                    <a:pt x="2751" y="1"/>
                    <a:pt x="1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1"/>
            <p:cNvSpPr/>
            <p:nvPr/>
          </p:nvSpPr>
          <p:spPr>
            <a:xfrm>
              <a:off x="8090243" y="4284365"/>
              <a:ext cx="234601" cy="196344"/>
            </a:xfrm>
            <a:custGeom>
              <a:rect b="b" l="l" r="r" t="t"/>
              <a:pathLst>
                <a:path extrusionOk="0" h="6169" w="7371">
                  <a:moveTo>
                    <a:pt x="572" y="1"/>
                  </a:moveTo>
                  <a:cubicBezTo>
                    <a:pt x="251" y="1"/>
                    <a:pt x="1" y="251"/>
                    <a:pt x="1" y="560"/>
                  </a:cubicBezTo>
                  <a:lnTo>
                    <a:pt x="1" y="5275"/>
                  </a:lnTo>
                  <a:cubicBezTo>
                    <a:pt x="1" y="5382"/>
                    <a:pt x="72" y="5454"/>
                    <a:pt x="179" y="5454"/>
                  </a:cubicBezTo>
                  <a:cubicBezTo>
                    <a:pt x="286" y="5454"/>
                    <a:pt x="358" y="5382"/>
                    <a:pt x="358" y="5275"/>
                  </a:cubicBezTo>
                  <a:lnTo>
                    <a:pt x="358" y="560"/>
                  </a:lnTo>
                  <a:cubicBezTo>
                    <a:pt x="358" y="441"/>
                    <a:pt x="453" y="358"/>
                    <a:pt x="572" y="358"/>
                  </a:cubicBezTo>
                  <a:lnTo>
                    <a:pt x="6787" y="358"/>
                  </a:lnTo>
                  <a:cubicBezTo>
                    <a:pt x="6906" y="358"/>
                    <a:pt x="7002" y="441"/>
                    <a:pt x="7002" y="560"/>
                  </a:cubicBezTo>
                  <a:lnTo>
                    <a:pt x="7002" y="5608"/>
                  </a:lnTo>
                  <a:cubicBezTo>
                    <a:pt x="7002" y="5728"/>
                    <a:pt x="6906" y="5811"/>
                    <a:pt x="6787" y="5811"/>
                  </a:cubicBezTo>
                  <a:lnTo>
                    <a:pt x="2191" y="5811"/>
                  </a:lnTo>
                  <a:cubicBezTo>
                    <a:pt x="2084" y="5811"/>
                    <a:pt x="2013" y="5894"/>
                    <a:pt x="2013" y="5989"/>
                  </a:cubicBezTo>
                  <a:cubicBezTo>
                    <a:pt x="2013" y="6097"/>
                    <a:pt x="2084" y="6168"/>
                    <a:pt x="2191" y="6168"/>
                  </a:cubicBezTo>
                  <a:lnTo>
                    <a:pt x="6787" y="6168"/>
                  </a:lnTo>
                  <a:cubicBezTo>
                    <a:pt x="7097" y="6168"/>
                    <a:pt x="7359" y="5918"/>
                    <a:pt x="7359" y="5608"/>
                  </a:cubicBezTo>
                  <a:lnTo>
                    <a:pt x="7359" y="560"/>
                  </a:lnTo>
                  <a:cubicBezTo>
                    <a:pt x="7371" y="251"/>
                    <a:pt x="7097" y="1"/>
                    <a:pt x="67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1"/>
            <p:cNvSpPr/>
            <p:nvPr/>
          </p:nvSpPr>
          <p:spPr>
            <a:xfrm>
              <a:off x="8145591" y="4309382"/>
              <a:ext cx="136063" cy="135299"/>
            </a:xfrm>
            <a:custGeom>
              <a:rect b="b" l="l" r="r" t="t"/>
              <a:pathLst>
                <a:path extrusionOk="0" h="4251" w="4275">
                  <a:moveTo>
                    <a:pt x="1953" y="739"/>
                  </a:moveTo>
                  <a:cubicBezTo>
                    <a:pt x="2322" y="739"/>
                    <a:pt x="2655" y="882"/>
                    <a:pt x="2917" y="1084"/>
                  </a:cubicBezTo>
                  <a:lnTo>
                    <a:pt x="1822" y="2179"/>
                  </a:lnTo>
                  <a:cubicBezTo>
                    <a:pt x="1750" y="2263"/>
                    <a:pt x="1750" y="2382"/>
                    <a:pt x="1822" y="2441"/>
                  </a:cubicBezTo>
                  <a:cubicBezTo>
                    <a:pt x="1845" y="2465"/>
                    <a:pt x="1905" y="2501"/>
                    <a:pt x="1953" y="2501"/>
                  </a:cubicBezTo>
                  <a:cubicBezTo>
                    <a:pt x="2000" y="2501"/>
                    <a:pt x="2048" y="2477"/>
                    <a:pt x="2084" y="2441"/>
                  </a:cubicBezTo>
                  <a:lnTo>
                    <a:pt x="2643" y="1882"/>
                  </a:lnTo>
                  <a:cubicBezTo>
                    <a:pt x="2715" y="2001"/>
                    <a:pt x="2762" y="2155"/>
                    <a:pt x="2762" y="2298"/>
                  </a:cubicBezTo>
                  <a:cubicBezTo>
                    <a:pt x="2762" y="2739"/>
                    <a:pt x="2405" y="3096"/>
                    <a:pt x="1965" y="3096"/>
                  </a:cubicBezTo>
                  <a:cubicBezTo>
                    <a:pt x="1536" y="3096"/>
                    <a:pt x="1179" y="2739"/>
                    <a:pt x="1179" y="2298"/>
                  </a:cubicBezTo>
                  <a:cubicBezTo>
                    <a:pt x="1179" y="1870"/>
                    <a:pt x="1536" y="1513"/>
                    <a:pt x="1965" y="1513"/>
                  </a:cubicBezTo>
                  <a:cubicBezTo>
                    <a:pt x="2072" y="1513"/>
                    <a:pt x="2143" y="1441"/>
                    <a:pt x="2143" y="1334"/>
                  </a:cubicBezTo>
                  <a:cubicBezTo>
                    <a:pt x="2143" y="1227"/>
                    <a:pt x="2072" y="1155"/>
                    <a:pt x="1965" y="1155"/>
                  </a:cubicBezTo>
                  <a:cubicBezTo>
                    <a:pt x="1334" y="1155"/>
                    <a:pt x="822" y="1679"/>
                    <a:pt x="822" y="2298"/>
                  </a:cubicBezTo>
                  <a:cubicBezTo>
                    <a:pt x="822" y="2941"/>
                    <a:pt x="1345" y="3453"/>
                    <a:pt x="1965" y="3453"/>
                  </a:cubicBezTo>
                  <a:cubicBezTo>
                    <a:pt x="2607" y="3453"/>
                    <a:pt x="3119" y="2929"/>
                    <a:pt x="3119" y="2298"/>
                  </a:cubicBezTo>
                  <a:cubicBezTo>
                    <a:pt x="3119" y="2060"/>
                    <a:pt x="3036" y="1822"/>
                    <a:pt x="2893" y="1632"/>
                  </a:cubicBezTo>
                  <a:lnTo>
                    <a:pt x="3191" y="1334"/>
                  </a:lnTo>
                  <a:cubicBezTo>
                    <a:pt x="3381" y="1608"/>
                    <a:pt x="3512" y="1953"/>
                    <a:pt x="3512" y="2310"/>
                  </a:cubicBezTo>
                  <a:cubicBezTo>
                    <a:pt x="3512" y="3168"/>
                    <a:pt x="2822" y="3870"/>
                    <a:pt x="1953" y="3870"/>
                  </a:cubicBezTo>
                  <a:cubicBezTo>
                    <a:pt x="1095" y="3870"/>
                    <a:pt x="393" y="3168"/>
                    <a:pt x="393" y="2310"/>
                  </a:cubicBezTo>
                  <a:cubicBezTo>
                    <a:pt x="393" y="1441"/>
                    <a:pt x="1095" y="739"/>
                    <a:pt x="1953" y="739"/>
                  </a:cubicBezTo>
                  <a:close/>
                  <a:moveTo>
                    <a:pt x="3500" y="0"/>
                  </a:moveTo>
                  <a:cubicBezTo>
                    <a:pt x="3393" y="0"/>
                    <a:pt x="3322" y="72"/>
                    <a:pt x="3322" y="179"/>
                  </a:cubicBezTo>
                  <a:lnTo>
                    <a:pt x="3322" y="679"/>
                  </a:lnTo>
                  <a:lnTo>
                    <a:pt x="3179" y="834"/>
                  </a:lnTo>
                  <a:cubicBezTo>
                    <a:pt x="2846" y="548"/>
                    <a:pt x="2417" y="381"/>
                    <a:pt x="1941" y="381"/>
                  </a:cubicBezTo>
                  <a:cubicBezTo>
                    <a:pt x="869" y="381"/>
                    <a:pt x="0" y="1251"/>
                    <a:pt x="0" y="2322"/>
                  </a:cubicBezTo>
                  <a:cubicBezTo>
                    <a:pt x="0" y="3394"/>
                    <a:pt x="869" y="4251"/>
                    <a:pt x="1941" y="4251"/>
                  </a:cubicBezTo>
                  <a:cubicBezTo>
                    <a:pt x="3012" y="4251"/>
                    <a:pt x="3870" y="3394"/>
                    <a:pt x="3870" y="2322"/>
                  </a:cubicBezTo>
                  <a:cubicBezTo>
                    <a:pt x="3870" y="1858"/>
                    <a:pt x="3715" y="1429"/>
                    <a:pt x="3429" y="1084"/>
                  </a:cubicBezTo>
                  <a:lnTo>
                    <a:pt x="3572" y="941"/>
                  </a:lnTo>
                  <a:lnTo>
                    <a:pt x="4084" y="941"/>
                  </a:lnTo>
                  <a:cubicBezTo>
                    <a:pt x="4191" y="941"/>
                    <a:pt x="4262" y="858"/>
                    <a:pt x="4262" y="751"/>
                  </a:cubicBezTo>
                  <a:cubicBezTo>
                    <a:pt x="4262" y="655"/>
                    <a:pt x="4191" y="584"/>
                    <a:pt x="4084" y="584"/>
                  </a:cubicBezTo>
                  <a:lnTo>
                    <a:pt x="3929" y="584"/>
                  </a:lnTo>
                  <a:lnTo>
                    <a:pt x="4203" y="310"/>
                  </a:lnTo>
                  <a:cubicBezTo>
                    <a:pt x="4274" y="239"/>
                    <a:pt x="4274" y="120"/>
                    <a:pt x="4203" y="60"/>
                  </a:cubicBezTo>
                  <a:cubicBezTo>
                    <a:pt x="4167" y="24"/>
                    <a:pt x="4120" y="6"/>
                    <a:pt x="4073" y="6"/>
                  </a:cubicBezTo>
                  <a:cubicBezTo>
                    <a:pt x="4027" y="6"/>
                    <a:pt x="3983" y="24"/>
                    <a:pt x="3953" y="60"/>
                  </a:cubicBezTo>
                  <a:lnTo>
                    <a:pt x="3679" y="322"/>
                  </a:lnTo>
                  <a:lnTo>
                    <a:pt x="3679" y="179"/>
                  </a:lnTo>
                  <a:cubicBezTo>
                    <a:pt x="3679" y="72"/>
                    <a:pt x="3608" y="0"/>
                    <a:pt x="35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4" name="Google Shape;474;p41"/>
          <p:cNvSpPr/>
          <p:nvPr/>
        </p:nvSpPr>
        <p:spPr>
          <a:xfrm>
            <a:off x="4040943" y="432667"/>
            <a:ext cx="3464700" cy="1009200"/>
          </a:xfrm>
          <a:prstGeom prst="roundRect">
            <a:avLst>
              <a:gd fmla="val 50000" name="adj"/>
            </a:avLst>
          </a:prstGeom>
          <a:solidFill>
            <a:srgbClr val="FFC74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404547"/>
                </a:solidFill>
                <a:latin typeface="Helvetica Neue"/>
                <a:ea typeface="Helvetica Neue"/>
                <a:cs typeface="Helvetica Neue"/>
                <a:sym typeface="Helvetica Neue"/>
              </a:rPr>
              <a:t>Tooltip: </a:t>
            </a:r>
            <a:r>
              <a:rPr lang="en" sz="1200">
                <a:solidFill>
                  <a:srgbClr val="404547"/>
                </a:solidFill>
                <a:latin typeface="Helvetica Neue"/>
                <a:ea typeface="Helvetica Neue"/>
                <a:cs typeface="Helvetica Neue"/>
                <a:sym typeface="Helvetica Neue"/>
              </a:rPr>
              <a:t>This is a template for onboarding. We recommend editing it based on your rollout plan for customers.</a:t>
            </a:r>
            <a:endParaRPr b="1" sz="1200">
              <a:solidFill>
                <a:srgbClr val="404547"/>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nvSpPr>
        <p:spPr>
          <a:xfrm>
            <a:off x="476550" y="1217900"/>
            <a:ext cx="68193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Blumira makes security simple to manage and affordable for SMBs. Blumira’s automated cloud SIEM and XDR platform is backed by a security operations team available 24/7 for urgent incidents to help with detection and response.</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Our platform meets the log monitoring and one-year retention requirements for cyber insurance and compliance frameworks like NIST and CMMC. It provides greater security value than traditional SIEMs at an affordable cost and predictable pricing model.</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We ease the burden of alert fatigue, the complexity of log management and lack of visibility </a:t>
            </a:r>
            <a:r>
              <a:rPr lang="en" sz="1200">
                <a:latin typeface="Open Sans"/>
                <a:ea typeface="Open Sans"/>
                <a:cs typeface="Open Sans"/>
                <a:sym typeface="Open Sans"/>
              </a:rPr>
              <a:t>across an IT environment. </a:t>
            </a:r>
            <a:r>
              <a:rPr lang="en" sz="1200">
                <a:latin typeface="Open Sans"/>
                <a:ea typeface="Open Sans"/>
                <a:cs typeface="Open Sans"/>
                <a:sym typeface="Open Sans"/>
              </a:rPr>
              <a:t>Blumira</a:t>
            </a:r>
            <a:r>
              <a:rPr lang="en" sz="1200">
                <a:latin typeface="Open Sans"/>
                <a:ea typeface="Open Sans"/>
                <a:cs typeface="Open Sans"/>
                <a:sym typeface="Open Sans"/>
              </a:rPr>
              <a:t> brings an integrated platform to companies in many different industries struggling to defend against cybersecurity attacks with limited resources and staff.</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To better understand your team’s needs, we have conducted a proof of concept.</a:t>
            </a:r>
            <a:endParaRPr sz="1200">
              <a:latin typeface="Open Sans"/>
              <a:ea typeface="Open Sans"/>
              <a:cs typeface="Open Sans"/>
              <a:sym typeface="Open Sans"/>
            </a:endParaRPr>
          </a:p>
        </p:txBody>
      </p:sp>
      <p:sp>
        <p:nvSpPr>
          <p:cNvPr id="186" name="Google Shape;186;p30"/>
          <p:cNvSpPr txBox="1"/>
          <p:nvPr/>
        </p:nvSpPr>
        <p:spPr>
          <a:xfrm>
            <a:off x="476425" y="494650"/>
            <a:ext cx="6819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Prompt"/>
                <a:ea typeface="Prompt"/>
                <a:cs typeface="Prompt"/>
                <a:sym typeface="Prompt"/>
              </a:rPr>
              <a:t>Solution Summary</a:t>
            </a:r>
            <a:endParaRPr b="1" sz="3000">
              <a:solidFill>
                <a:schemeClr val="accent4"/>
              </a:solidFill>
              <a:latin typeface="Prompt"/>
              <a:ea typeface="Prompt"/>
              <a:cs typeface="Prompt"/>
              <a:sym typeface="Prompt"/>
            </a:endParaRPr>
          </a:p>
        </p:txBody>
      </p:sp>
      <p:cxnSp>
        <p:nvCxnSpPr>
          <p:cNvPr id="187" name="Google Shape;187;p30"/>
          <p:cNvCxnSpPr/>
          <p:nvPr/>
        </p:nvCxnSpPr>
        <p:spPr>
          <a:xfrm flipH="1" rot="10800000">
            <a:off x="449450" y="1175275"/>
            <a:ext cx="6865800" cy="16800"/>
          </a:xfrm>
          <a:prstGeom prst="straightConnector1">
            <a:avLst/>
          </a:prstGeom>
          <a:noFill/>
          <a:ln cap="flat" cmpd="sng" w="9525">
            <a:solidFill>
              <a:srgbClr val="3B3B3B"/>
            </a:solidFill>
            <a:prstDash val="solid"/>
            <a:round/>
            <a:headEnd len="med" w="med" type="none"/>
            <a:tailEnd len="med" w="med" type="none"/>
          </a:ln>
        </p:spPr>
      </p:cxnSp>
      <p:sp>
        <p:nvSpPr>
          <p:cNvPr id="188" name="Google Shape;188;p30"/>
          <p:cNvSpPr/>
          <p:nvPr/>
        </p:nvSpPr>
        <p:spPr>
          <a:xfrm>
            <a:off x="0" y="8214000"/>
            <a:ext cx="7772400" cy="1844400"/>
          </a:xfrm>
          <a:prstGeom prst="rect">
            <a:avLst/>
          </a:prstGeom>
          <a:solidFill>
            <a:srgbClr val="CCCECF"/>
          </a:solidFill>
          <a:ln cap="flat" cmpd="sng" w="9525">
            <a:solidFill>
              <a:srgbClr val="CCCE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0"/>
          <p:cNvSpPr/>
          <p:nvPr/>
        </p:nvSpPr>
        <p:spPr>
          <a:xfrm>
            <a:off x="0" y="10012075"/>
            <a:ext cx="7772400" cy="46200"/>
          </a:xfrm>
          <a:prstGeom prst="rect">
            <a:avLst/>
          </a:prstGeom>
          <a:solidFill>
            <a:srgbClr val="3F7EF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0"/>
          <p:cNvSpPr/>
          <p:nvPr/>
        </p:nvSpPr>
        <p:spPr>
          <a:xfrm>
            <a:off x="6017725" y="8497200"/>
            <a:ext cx="1278000" cy="1278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1" name="Google Shape;191;p30"/>
          <p:cNvCxnSpPr/>
          <p:nvPr/>
        </p:nvCxnSpPr>
        <p:spPr>
          <a:xfrm rot="10800000">
            <a:off x="2574525" y="8516250"/>
            <a:ext cx="0" cy="1239900"/>
          </a:xfrm>
          <a:prstGeom prst="straightConnector1">
            <a:avLst/>
          </a:prstGeom>
          <a:noFill/>
          <a:ln cap="flat" cmpd="sng" w="9525">
            <a:solidFill>
              <a:srgbClr val="3F7EF8"/>
            </a:solidFill>
            <a:prstDash val="solid"/>
            <a:round/>
            <a:headEnd len="med" w="med" type="none"/>
            <a:tailEnd len="med" w="med" type="none"/>
          </a:ln>
        </p:spPr>
      </p:cxnSp>
      <p:sp>
        <p:nvSpPr>
          <p:cNvPr id="192" name="Google Shape;192;p30"/>
          <p:cNvSpPr txBox="1"/>
          <p:nvPr/>
        </p:nvSpPr>
        <p:spPr>
          <a:xfrm>
            <a:off x="476550" y="4011325"/>
            <a:ext cx="681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4"/>
                </a:solidFill>
                <a:latin typeface="Prompt"/>
                <a:ea typeface="Prompt"/>
                <a:cs typeface="Prompt"/>
                <a:sym typeface="Prompt"/>
              </a:rPr>
              <a:t>Blumira’s Proof of Concept</a:t>
            </a:r>
            <a:endParaRPr b="1" sz="1800">
              <a:solidFill>
                <a:schemeClr val="accent4"/>
              </a:solidFill>
              <a:latin typeface="Prompt"/>
              <a:ea typeface="Prompt"/>
              <a:cs typeface="Prompt"/>
              <a:sym typeface="Prompt"/>
            </a:endParaRPr>
          </a:p>
        </p:txBody>
      </p:sp>
      <p:sp>
        <p:nvSpPr>
          <p:cNvPr id="193" name="Google Shape;193;p30"/>
          <p:cNvSpPr/>
          <p:nvPr/>
        </p:nvSpPr>
        <p:spPr>
          <a:xfrm>
            <a:off x="1840218" y="5657684"/>
            <a:ext cx="505200" cy="31500"/>
          </a:xfrm>
          <a:prstGeom prst="roundRect">
            <a:avLst>
              <a:gd fmla="val 50000" name="adj"/>
            </a:avLst>
          </a:prstGeom>
          <a:solidFill>
            <a:schemeClr val="accent4"/>
          </a:solidFill>
          <a:ln>
            <a:noFill/>
          </a:ln>
        </p:spPr>
        <p:txBody>
          <a:bodyPr anchorCtr="0" anchor="ctr" bIns="77700" lIns="77700" spcFirstLastPara="1" rIns="77700" wrap="square" tIns="77700">
            <a:noAutofit/>
          </a:bodyPr>
          <a:lstStyle/>
          <a:p>
            <a:pPr indent="0" lvl="0" marL="0" rtl="0" algn="l">
              <a:spcBef>
                <a:spcPts val="0"/>
              </a:spcBef>
              <a:spcAft>
                <a:spcPts val="0"/>
              </a:spcAft>
              <a:buNone/>
            </a:pPr>
            <a:r>
              <a:t/>
            </a:r>
            <a:endParaRPr/>
          </a:p>
        </p:txBody>
      </p:sp>
      <p:grpSp>
        <p:nvGrpSpPr>
          <p:cNvPr id="194" name="Google Shape;194;p30"/>
          <p:cNvGrpSpPr/>
          <p:nvPr/>
        </p:nvGrpSpPr>
        <p:grpSpPr>
          <a:xfrm>
            <a:off x="485805" y="5410366"/>
            <a:ext cx="1491750" cy="1613281"/>
            <a:chOff x="571536" y="1957150"/>
            <a:chExt cx="1755000" cy="1897977"/>
          </a:xfrm>
        </p:grpSpPr>
        <p:sp>
          <p:nvSpPr>
            <p:cNvPr id="195" name="Google Shape;195;p30"/>
            <p:cNvSpPr/>
            <p:nvPr/>
          </p:nvSpPr>
          <p:spPr>
            <a:xfrm>
              <a:off x="1151886" y="1957150"/>
              <a:ext cx="594300" cy="594300"/>
            </a:xfrm>
            <a:prstGeom prst="ellipse">
              <a:avLst/>
            </a:prstGeom>
            <a:noFill/>
            <a:ln cap="flat" cmpd="sng" w="38100">
              <a:solidFill>
                <a:schemeClr val="accent4"/>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b="1" sz="1200">
                <a:latin typeface="Prompt"/>
                <a:ea typeface="Prompt"/>
                <a:cs typeface="Prompt"/>
                <a:sym typeface="Prompt"/>
              </a:endParaRPr>
            </a:p>
          </p:txBody>
        </p:sp>
        <p:sp>
          <p:nvSpPr>
            <p:cNvPr id="196" name="Google Shape;196;p30"/>
            <p:cNvSpPr txBox="1"/>
            <p:nvPr/>
          </p:nvSpPr>
          <p:spPr>
            <a:xfrm>
              <a:off x="594488" y="2660925"/>
              <a:ext cx="1709100" cy="446400"/>
            </a:xfrm>
            <a:prstGeom prst="rect">
              <a:avLst/>
            </a:prstGeom>
            <a:noFill/>
            <a:ln>
              <a:noFill/>
            </a:ln>
          </p:spPr>
          <p:txBody>
            <a:bodyPr anchorCtr="0" anchor="b" bIns="77700" lIns="77700" spcFirstLastPara="1" rIns="77700" wrap="square" tIns="77700">
              <a:noAutofit/>
            </a:bodyPr>
            <a:lstStyle/>
            <a:p>
              <a:pPr indent="0" lvl="0" marL="0" rtl="0" algn="ctr">
                <a:lnSpc>
                  <a:spcPct val="115000"/>
                </a:lnSpc>
                <a:spcBef>
                  <a:spcPts val="0"/>
                </a:spcBef>
                <a:spcAft>
                  <a:spcPts val="0"/>
                </a:spcAft>
                <a:buNone/>
              </a:pPr>
              <a:r>
                <a:rPr b="1" lang="en" sz="1200">
                  <a:solidFill>
                    <a:schemeClr val="accent4"/>
                  </a:solidFill>
                  <a:latin typeface="Prompt"/>
                  <a:ea typeface="Prompt"/>
                  <a:cs typeface="Prompt"/>
                  <a:sym typeface="Prompt"/>
                </a:rPr>
                <a:t>Demo/Discovery</a:t>
              </a:r>
              <a:endParaRPr b="1" sz="1200">
                <a:solidFill>
                  <a:schemeClr val="accent4"/>
                </a:solidFill>
                <a:latin typeface="Prompt"/>
                <a:ea typeface="Prompt"/>
                <a:cs typeface="Prompt"/>
                <a:sym typeface="Prompt"/>
              </a:endParaRPr>
            </a:p>
          </p:txBody>
        </p:sp>
        <p:sp>
          <p:nvSpPr>
            <p:cNvPr id="197" name="Google Shape;197;p30"/>
            <p:cNvSpPr txBox="1"/>
            <p:nvPr/>
          </p:nvSpPr>
          <p:spPr>
            <a:xfrm>
              <a:off x="571536" y="3117727"/>
              <a:ext cx="1755000" cy="7374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200">
                  <a:solidFill>
                    <a:schemeClr val="dk1"/>
                  </a:solidFill>
                  <a:latin typeface="Open Sans"/>
                  <a:ea typeface="Open Sans"/>
                  <a:cs typeface="Open Sans"/>
                  <a:sym typeface="Open Sans"/>
                </a:rPr>
                <a:t>Uncover where Blumira may fit into your security team’s cybersecurity posture.</a:t>
              </a:r>
              <a:endParaRPr sz="1200">
                <a:solidFill>
                  <a:schemeClr val="dk1"/>
                </a:solidFill>
                <a:latin typeface="Open Sans"/>
                <a:ea typeface="Open Sans"/>
                <a:cs typeface="Open Sans"/>
                <a:sym typeface="Open Sans"/>
              </a:endParaRPr>
            </a:p>
          </p:txBody>
        </p:sp>
      </p:grpSp>
      <p:grpSp>
        <p:nvGrpSpPr>
          <p:cNvPr id="198" name="Google Shape;198;p30"/>
          <p:cNvGrpSpPr/>
          <p:nvPr/>
        </p:nvGrpSpPr>
        <p:grpSpPr>
          <a:xfrm>
            <a:off x="2294509" y="5410366"/>
            <a:ext cx="1452737" cy="1613281"/>
            <a:chOff x="2699423" y="1957150"/>
            <a:chExt cx="1709103" cy="1897977"/>
          </a:xfrm>
        </p:grpSpPr>
        <p:sp>
          <p:nvSpPr>
            <p:cNvPr id="199" name="Google Shape;199;p30"/>
            <p:cNvSpPr/>
            <p:nvPr/>
          </p:nvSpPr>
          <p:spPr>
            <a:xfrm>
              <a:off x="3256823" y="1957150"/>
              <a:ext cx="594300" cy="594300"/>
            </a:xfrm>
            <a:prstGeom prst="ellipse">
              <a:avLst/>
            </a:prstGeom>
            <a:noFill/>
            <a:ln cap="flat" cmpd="sng" w="38100">
              <a:solidFill>
                <a:schemeClr val="accent4"/>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b="1" sz="1200">
                <a:latin typeface="Prompt"/>
                <a:ea typeface="Prompt"/>
                <a:cs typeface="Prompt"/>
                <a:sym typeface="Prompt"/>
              </a:endParaRPr>
            </a:p>
          </p:txBody>
        </p:sp>
        <p:sp>
          <p:nvSpPr>
            <p:cNvPr id="200" name="Google Shape;200;p30"/>
            <p:cNvSpPr txBox="1"/>
            <p:nvPr/>
          </p:nvSpPr>
          <p:spPr>
            <a:xfrm>
              <a:off x="2699425" y="2660925"/>
              <a:ext cx="1709100" cy="446400"/>
            </a:xfrm>
            <a:prstGeom prst="rect">
              <a:avLst/>
            </a:prstGeom>
            <a:noFill/>
            <a:ln>
              <a:noFill/>
            </a:ln>
          </p:spPr>
          <p:txBody>
            <a:bodyPr anchorCtr="0" anchor="b" bIns="77700" lIns="77700" spcFirstLastPara="1" rIns="77700" wrap="square" tIns="77700">
              <a:noAutofit/>
            </a:bodyPr>
            <a:lstStyle/>
            <a:p>
              <a:pPr indent="0" lvl="0" marL="0" rtl="0" algn="ctr">
                <a:lnSpc>
                  <a:spcPct val="115000"/>
                </a:lnSpc>
                <a:spcBef>
                  <a:spcPts val="0"/>
                </a:spcBef>
                <a:spcAft>
                  <a:spcPts val="0"/>
                </a:spcAft>
                <a:buNone/>
              </a:pPr>
              <a:r>
                <a:rPr b="1" lang="en" sz="1200">
                  <a:solidFill>
                    <a:schemeClr val="accent4"/>
                  </a:solidFill>
                  <a:latin typeface="Prompt"/>
                  <a:ea typeface="Prompt"/>
                  <a:cs typeface="Prompt"/>
                  <a:sym typeface="Prompt"/>
                </a:rPr>
                <a:t>Kickoff</a:t>
              </a:r>
              <a:endParaRPr b="1" sz="1200">
                <a:solidFill>
                  <a:schemeClr val="accent4"/>
                </a:solidFill>
                <a:latin typeface="Prompt"/>
                <a:ea typeface="Prompt"/>
                <a:cs typeface="Prompt"/>
                <a:sym typeface="Prompt"/>
              </a:endParaRPr>
            </a:p>
          </p:txBody>
        </p:sp>
        <p:sp>
          <p:nvSpPr>
            <p:cNvPr id="201" name="Google Shape;201;p30"/>
            <p:cNvSpPr txBox="1"/>
            <p:nvPr/>
          </p:nvSpPr>
          <p:spPr>
            <a:xfrm>
              <a:off x="2699423" y="3117727"/>
              <a:ext cx="1709100" cy="7374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200">
                  <a:solidFill>
                    <a:schemeClr val="dk1"/>
                  </a:solidFill>
                  <a:latin typeface="Open Sans"/>
                  <a:ea typeface="Open Sans"/>
                  <a:cs typeface="Open Sans"/>
                  <a:sym typeface="Open Sans"/>
                </a:rPr>
                <a:t>Blumira’s sales engineers help your team setup and deploy Blumira sensors on a limited scale.</a:t>
              </a:r>
              <a:endParaRPr sz="1200">
                <a:solidFill>
                  <a:schemeClr val="dk1"/>
                </a:solidFill>
                <a:latin typeface="Open Sans"/>
                <a:ea typeface="Open Sans"/>
                <a:cs typeface="Open Sans"/>
                <a:sym typeface="Open Sans"/>
              </a:endParaRPr>
            </a:p>
          </p:txBody>
        </p:sp>
      </p:grpSp>
      <p:grpSp>
        <p:nvGrpSpPr>
          <p:cNvPr id="202" name="Google Shape;202;p30"/>
          <p:cNvGrpSpPr/>
          <p:nvPr/>
        </p:nvGrpSpPr>
        <p:grpSpPr>
          <a:xfrm>
            <a:off x="4064197" y="5410366"/>
            <a:ext cx="1452740" cy="1613279"/>
            <a:chOff x="4781408" y="1957150"/>
            <a:chExt cx="1709106" cy="1897975"/>
          </a:xfrm>
        </p:grpSpPr>
        <p:sp>
          <p:nvSpPr>
            <p:cNvPr id="203" name="Google Shape;203;p30"/>
            <p:cNvSpPr/>
            <p:nvPr/>
          </p:nvSpPr>
          <p:spPr>
            <a:xfrm>
              <a:off x="5338808" y="1957150"/>
              <a:ext cx="594300" cy="594300"/>
            </a:xfrm>
            <a:prstGeom prst="ellipse">
              <a:avLst/>
            </a:prstGeom>
            <a:noFill/>
            <a:ln cap="flat" cmpd="sng" w="38100">
              <a:solidFill>
                <a:schemeClr val="accent4"/>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b="1" sz="1200">
                <a:latin typeface="Prompt"/>
                <a:ea typeface="Prompt"/>
                <a:cs typeface="Prompt"/>
                <a:sym typeface="Prompt"/>
              </a:endParaRPr>
            </a:p>
          </p:txBody>
        </p:sp>
        <p:sp>
          <p:nvSpPr>
            <p:cNvPr id="204" name="Google Shape;204;p30"/>
            <p:cNvSpPr txBox="1"/>
            <p:nvPr/>
          </p:nvSpPr>
          <p:spPr>
            <a:xfrm>
              <a:off x="4781413" y="2660925"/>
              <a:ext cx="1709100" cy="446400"/>
            </a:xfrm>
            <a:prstGeom prst="rect">
              <a:avLst/>
            </a:prstGeom>
            <a:noFill/>
            <a:ln>
              <a:noFill/>
            </a:ln>
          </p:spPr>
          <p:txBody>
            <a:bodyPr anchorCtr="0" anchor="b" bIns="77700" lIns="77700" spcFirstLastPara="1" rIns="77700" wrap="square" tIns="77700">
              <a:noAutofit/>
            </a:bodyPr>
            <a:lstStyle/>
            <a:p>
              <a:pPr indent="0" lvl="0" marL="0" rtl="0" algn="ctr">
                <a:lnSpc>
                  <a:spcPct val="115000"/>
                </a:lnSpc>
                <a:spcBef>
                  <a:spcPts val="0"/>
                </a:spcBef>
                <a:spcAft>
                  <a:spcPts val="0"/>
                </a:spcAft>
                <a:buNone/>
              </a:pPr>
              <a:r>
                <a:rPr b="1" lang="en" sz="1200">
                  <a:solidFill>
                    <a:schemeClr val="accent4"/>
                  </a:solidFill>
                  <a:latin typeface="Prompt"/>
                  <a:ea typeface="Prompt"/>
                  <a:cs typeface="Prompt"/>
                  <a:sym typeface="Prompt"/>
                </a:rPr>
                <a:t>Ongoing Trial</a:t>
              </a:r>
              <a:endParaRPr b="1" sz="1200">
                <a:solidFill>
                  <a:schemeClr val="accent4"/>
                </a:solidFill>
                <a:latin typeface="Prompt"/>
                <a:ea typeface="Prompt"/>
                <a:cs typeface="Prompt"/>
                <a:sym typeface="Prompt"/>
              </a:endParaRPr>
            </a:p>
          </p:txBody>
        </p:sp>
        <p:sp>
          <p:nvSpPr>
            <p:cNvPr id="205" name="Google Shape;205;p30"/>
            <p:cNvSpPr txBox="1"/>
            <p:nvPr/>
          </p:nvSpPr>
          <p:spPr>
            <a:xfrm>
              <a:off x="4781408" y="3117725"/>
              <a:ext cx="1709100" cy="7374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200">
                  <a:solidFill>
                    <a:schemeClr val="dk1"/>
                  </a:solidFill>
                  <a:latin typeface="Open Sans"/>
                  <a:ea typeface="Open Sans"/>
                  <a:cs typeface="Open Sans"/>
                  <a:sym typeface="Open Sans"/>
                </a:rPr>
                <a:t>Weekly check-ins </a:t>
              </a:r>
              <a:r>
                <a:rPr lang="en" sz="1200">
                  <a:solidFill>
                    <a:schemeClr val="dk1"/>
                  </a:solidFill>
                  <a:latin typeface="Open Sans"/>
                  <a:ea typeface="Open Sans"/>
                  <a:cs typeface="Open Sans"/>
                  <a:sym typeface="Open Sans"/>
                </a:rPr>
                <a:t>to provide training, support, and to answer any questions not previously covered.</a:t>
              </a:r>
              <a:endParaRPr sz="1200">
                <a:solidFill>
                  <a:schemeClr val="dk1"/>
                </a:solidFill>
                <a:latin typeface="Open Sans"/>
                <a:ea typeface="Open Sans"/>
                <a:cs typeface="Open Sans"/>
                <a:sym typeface="Open Sans"/>
              </a:endParaRPr>
            </a:p>
          </p:txBody>
        </p:sp>
      </p:grpSp>
      <p:grpSp>
        <p:nvGrpSpPr>
          <p:cNvPr id="206" name="Google Shape;206;p30"/>
          <p:cNvGrpSpPr/>
          <p:nvPr/>
        </p:nvGrpSpPr>
        <p:grpSpPr>
          <a:xfrm>
            <a:off x="5833878" y="5410366"/>
            <a:ext cx="1452737" cy="1613281"/>
            <a:chOff x="6863386" y="1957150"/>
            <a:chExt cx="1709102" cy="1897977"/>
          </a:xfrm>
        </p:grpSpPr>
        <p:sp>
          <p:nvSpPr>
            <p:cNvPr id="207" name="Google Shape;207;p30"/>
            <p:cNvSpPr/>
            <p:nvPr/>
          </p:nvSpPr>
          <p:spPr>
            <a:xfrm>
              <a:off x="7420786" y="1957150"/>
              <a:ext cx="594300" cy="594300"/>
            </a:xfrm>
            <a:prstGeom prst="ellipse">
              <a:avLst/>
            </a:prstGeom>
            <a:noFill/>
            <a:ln cap="flat" cmpd="sng" w="38100">
              <a:solidFill>
                <a:schemeClr val="accent6"/>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a:p>
          </p:txBody>
        </p:sp>
        <p:sp>
          <p:nvSpPr>
            <p:cNvPr id="208" name="Google Shape;208;p30"/>
            <p:cNvSpPr txBox="1"/>
            <p:nvPr/>
          </p:nvSpPr>
          <p:spPr>
            <a:xfrm>
              <a:off x="6863388" y="2660925"/>
              <a:ext cx="1709100" cy="446400"/>
            </a:xfrm>
            <a:prstGeom prst="rect">
              <a:avLst/>
            </a:prstGeom>
            <a:noFill/>
            <a:ln>
              <a:noFill/>
            </a:ln>
          </p:spPr>
          <p:txBody>
            <a:bodyPr anchorCtr="0" anchor="b" bIns="77700" lIns="77700" spcFirstLastPara="1" rIns="77700" wrap="square" tIns="77700">
              <a:noAutofit/>
            </a:bodyPr>
            <a:lstStyle/>
            <a:p>
              <a:pPr indent="0" lvl="0" marL="0" rtl="0" algn="ctr">
                <a:lnSpc>
                  <a:spcPct val="115000"/>
                </a:lnSpc>
                <a:spcBef>
                  <a:spcPts val="0"/>
                </a:spcBef>
                <a:spcAft>
                  <a:spcPts val="0"/>
                </a:spcAft>
                <a:buNone/>
              </a:pPr>
              <a:r>
                <a:rPr b="1" lang="en" sz="1200">
                  <a:solidFill>
                    <a:srgbClr val="858585"/>
                  </a:solidFill>
                  <a:latin typeface="Prompt"/>
                  <a:ea typeface="Prompt"/>
                  <a:cs typeface="Prompt"/>
                  <a:sym typeface="Prompt"/>
                </a:rPr>
                <a:t>Conclusion</a:t>
              </a:r>
              <a:endParaRPr b="1" sz="1200">
                <a:solidFill>
                  <a:srgbClr val="858585"/>
                </a:solidFill>
                <a:latin typeface="Prompt"/>
                <a:ea typeface="Prompt"/>
                <a:cs typeface="Prompt"/>
                <a:sym typeface="Prompt"/>
              </a:endParaRPr>
            </a:p>
          </p:txBody>
        </p:sp>
        <p:sp>
          <p:nvSpPr>
            <p:cNvPr id="209" name="Google Shape;209;p30"/>
            <p:cNvSpPr txBox="1"/>
            <p:nvPr/>
          </p:nvSpPr>
          <p:spPr>
            <a:xfrm>
              <a:off x="6863386" y="3117727"/>
              <a:ext cx="1709100" cy="7374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200">
                  <a:solidFill>
                    <a:srgbClr val="858585"/>
                  </a:solidFill>
                  <a:latin typeface="Open Sans"/>
                  <a:ea typeface="Open Sans"/>
                  <a:cs typeface="Open Sans"/>
                  <a:sym typeface="Open Sans"/>
                </a:rPr>
                <a:t>Conclusion of the proof of concept. Evaluation before implementation </a:t>
              </a:r>
              <a:endParaRPr sz="1200">
                <a:solidFill>
                  <a:srgbClr val="858585"/>
                </a:solidFill>
                <a:latin typeface="Open Sans"/>
                <a:ea typeface="Open Sans"/>
                <a:cs typeface="Open Sans"/>
                <a:sym typeface="Open Sans"/>
              </a:endParaRPr>
            </a:p>
          </p:txBody>
        </p:sp>
      </p:grpSp>
      <p:sp>
        <p:nvSpPr>
          <p:cNvPr id="210" name="Google Shape;210;p30"/>
          <p:cNvSpPr/>
          <p:nvPr/>
        </p:nvSpPr>
        <p:spPr>
          <a:xfrm>
            <a:off x="3686599" y="5657684"/>
            <a:ext cx="505200" cy="31500"/>
          </a:xfrm>
          <a:prstGeom prst="roundRect">
            <a:avLst>
              <a:gd fmla="val 50000" name="adj"/>
            </a:avLst>
          </a:prstGeom>
          <a:solidFill>
            <a:schemeClr val="accent4"/>
          </a:solidFill>
          <a:ln>
            <a:noFill/>
          </a:ln>
        </p:spPr>
        <p:txBody>
          <a:bodyPr anchorCtr="0" anchor="ctr" bIns="77700" lIns="77700" spcFirstLastPara="1" rIns="77700" wrap="square" tIns="77700">
            <a:noAutofit/>
          </a:bodyPr>
          <a:lstStyle/>
          <a:p>
            <a:pPr indent="0" lvl="0" marL="0" rtl="0" algn="l">
              <a:spcBef>
                <a:spcPts val="0"/>
              </a:spcBef>
              <a:spcAft>
                <a:spcPts val="0"/>
              </a:spcAft>
              <a:buNone/>
            </a:pPr>
            <a:r>
              <a:t/>
            </a:r>
            <a:endParaRPr/>
          </a:p>
        </p:txBody>
      </p:sp>
      <p:sp>
        <p:nvSpPr>
          <p:cNvPr id="211" name="Google Shape;211;p30"/>
          <p:cNvSpPr/>
          <p:nvPr/>
        </p:nvSpPr>
        <p:spPr>
          <a:xfrm>
            <a:off x="5456278" y="5657684"/>
            <a:ext cx="505200" cy="31500"/>
          </a:xfrm>
          <a:prstGeom prst="roundRect">
            <a:avLst>
              <a:gd fmla="val 50000" name="adj"/>
            </a:avLst>
          </a:prstGeom>
          <a:solidFill>
            <a:schemeClr val="accent6"/>
          </a:solidFill>
          <a:ln>
            <a:noFill/>
          </a:ln>
        </p:spPr>
        <p:txBody>
          <a:bodyPr anchorCtr="0" anchor="ctr" bIns="77700" lIns="77700" spcFirstLastPara="1" rIns="77700" wrap="square" tIns="77700">
            <a:noAutofit/>
          </a:bodyPr>
          <a:lstStyle/>
          <a:p>
            <a:pPr indent="0" lvl="0" marL="0" rtl="0" algn="l">
              <a:spcBef>
                <a:spcPts val="0"/>
              </a:spcBef>
              <a:spcAft>
                <a:spcPts val="0"/>
              </a:spcAft>
              <a:buNone/>
            </a:pPr>
            <a:r>
              <a:t/>
            </a:r>
            <a:endParaRPr/>
          </a:p>
        </p:txBody>
      </p:sp>
      <p:sp>
        <p:nvSpPr>
          <p:cNvPr id="212" name="Google Shape;212;p30"/>
          <p:cNvSpPr txBox="1"/>
          <p:nvPr/>
        </p:nvSpPr>
        <p:spPr>
          <a:xfrm>
            <a:off x="495975" y="4429125"/>
            <a:ext cx="6819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The objective of the proof of concept is for your team to perform due </a:t>
            </a:r>
            <a:r>
              <a:rPr lang="en" sz="1200">
                <a:latin typeface="Open Sans"/>
                <a:ea typeface="Open Sans"/>
                <a:cs typeface="Open Sans"/>
                <a:sym typeface="Open Sans"/>
              </a:rPr>
              <a:t>diligence</a:t>
            </a:r>
            <a:r>
              <a:rPr lang="en" sz="1200">
                <a:latin typeface="Open Sans"/>
                <a:ea typeface="Open Sans"/>
                <a:cs typeface="Open Sans"/>
                <a:sym typeface="Open Sans"/>
              </a:rPr>
              <a:t> on Blumira’s platform and to ensure that it is a good fit for your security team. The </a:t>
            </a:r>
            <a:r>
              <a:rPr lang="en" sz="1200">
                <a:latin typeface="Open Sans"/>
                <a:ea typeface="Open Sans"/>
                <a:cs typeface="Open Sans"/>
                <a:sym typeface="Open Sans"/>
              </a:rPr>
              <a:t>process</a:t>
            </a:r>
            <a:r>
              <a:rPr lang="en" sz="1200">
                <a:latin typeface="Open Sans"/>
                <a:ea typeface="Open Sans"/>
                <a:cs typeface="Open Sans"/>
                <a:sym typeface="Open Sans"/>
              </a:rPr>
              <a:t> is outlined below:</a:t>
            </a:r>
            <a:endParaRPr sz="1200">
              <a:latin typeface="Open Sans"/>
              <a:ea typeface="Open Sans"/>
              <a:cs typeface="Open Sans"/>
              <a:sym typeface="Open Sans"/>
            </a:endParaRPr>
          </a:p>
        </p:txBody>
      </p:sp>
      <p:pic>
        <p:nvPicPr>
          <p:cNvPr id="213" name="Google Shape;213;p30"/>
          <p:cNvPicPr preferRelativeResize="0"/>
          <p:nvPr/>
        </p:nvPicPr>
        <p:blipFill>
          <a:blip r:embed="rId3">
            <a:alphaModFix/>
          </a:blip>
          <a:stretch>
            <a:fillRect/>
          </a:stretch>
        </p:blipFill>
        <p:spPr>
          <a:xfrm>
            <a:off x="617323" y="8624271"/>
            <a:ext cx="1066550" cy="1023870"/>
          </a:xfrm>
          <a:prstGeom prst="rect">
            <a:avLst/>
          </a:prstGeom>
          <a:noFill/>
          <a:ln>
            <a:noFill/>
          </a:ln>
        </p:spPr>
      </p:pic>
      <p:pic>
        <p:nvPicPr>
          <p:cNvPr id="214" name="Google Shape;214;p30"/>
          <p:cNvPicPr preferRelativeResize="0"/>
          <p:nvPr/>
        </p:nvPicPr>
        <p:blipFill>
          <a:blip r:embed="rId4">
            <a:alphaModFix/>
          </a:blip>
          <a:stretch>
            <a:fillRect/>
          </a:stretch>
        </p:blipFill>
        <p:spPr>
          <a:xfrm>
            <a:off x="5977426" y="8462827"/>
            <a:ext cx="1337850" cy="1367998"/>
          </a:xfrm>
          <a:prstGeom prst="rect">
            <a:avLst/>
          </a:prstGeom>
          <a:noFill/>
          <a:ln>
            <a:noFill/>
          </a:ln>
        </p:spPr>
      </p:pic>
      <p:sp>
        <p:nvSpPr>
          <p:cNvPr id="215" name="Google Shape;215;p30"/>
          <p:cNvSpPr txBox="1"/>
          <p:nvPr/>
        </p:nvSpPr>
        <p:spPr>
          <a:xfrm>
            <a:off x="2949425" y="8582100"/>
            <a:ext cx="2495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Your point of contact is:</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Name</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Title</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Email</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Phone</a:t>
            </a:r>
            <a:endParaRPr sz="12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nvSpPr>
        <p:spPr>
          <a:xfrm>
            <a:off x="476550" y="4793125"/>
            <a:ext cx="34098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Blumira’s time to deploy is 5x faster than the average SIEM provider. Our 50+ integrations provide coverage for your hybrid on-prem and cloud environment, and our dedicated Solutions Architects assist you with onboarding as needed to ensure your security success.</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Our unique approach to detections notifies you of threats other security tools may miss, sending you real-time alerts in under a minute of initial detection to help you respond to threats faster than ever. Our platform sends high-priority, critical findings tuned by our security engineers to save your team the time of combing through alerts.</a:t>
            </a:r>
            <a:endParaRPr sz="1200">
              <a:latin typeface="Open Sans"/>
              <a:ea typeface="Open Sans"/>
              <a:cs typeface="Open Sans"/>
              <a:sym typeface="Open Sans"/>
            </a:endParaRPr>
          </a:p>
        </p:txBody>
      </p:sp>
      <p:sp>
        <p:nvSpPr>
          <p:cNvPr id="221" name="Google Shape;221;p31"/>
          <p:cNvSpPr txBox="1"/>
          <p:nvPr/>
        </p:nvSpPr>
        <p:spPr>
          <a:xfrm>
            <a:off x="476425" y="494650"/>
            <a:ext cx="6819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Prompt"/>
                <a:ea typeface="Prompt"/>
                <a:cs typeface="Prompt"/>
                <a:sym typeface="Prompt"/>
              </a:rPr>
              <a:t>Implementation</a:t>
            </a:r>
            <a:endParaRPr b="1" sz="3000">
              <a:solidFill>
                <a:schemeClr val="accent4"/>
              </a:solidFill>
              <a:latin typeface="Prompt"/>
              <a:ea typeface="Prompt"/>
              <a:cs typeface="Prompt"/>
              <a:sym typeface="Prompt"/>
            </a:endParaRPr>
          </a:p>
        </p:txBody>
      </p:sp>
      <p:cxnSp>
        <p:nvCxnSpPr>
          <p:cNvPr id="222" name="Google Shape;222;p31"/>
          <p:cNvCxnSpPr/>
          <p:nvPr/>
        </p:nvCxnSpPr>
        <p:spPr>
          <a:xfrm flipH="1" rot="10800000">
            <a:off x="449450" y="1175275"/>
            <a:ext cx="6865800" cy="16800"/>
          </a:xfrm>
          <a:prstGeom prst="straightConnector1">
            <a:avLst/>
          </a:prstGeom>
          <a:noFill/>
          <a:ln cap="flat" cmpd="sng" w="9525">
            <a:solidFill>
              <a:srgbClr val="3B3B3B"/>
            </a:solidFill>
            <a:prstDash val="solid"/>
            <a:round/>
            <a:headEnd len="med" w="med" type="none"/>
            <a:tailEnd len="med" w="med" type="none"/>
          </a:ln>
        </p:spPr>
      </p:cxnSp>
      <p:sp>
        <p:nvSpPr>
          <p:cNvPr id="223" name="Google Shape;223;p31"/>
          <p:cNvSpPr/>
          <p:nvPr/>
        </p:nvSpPr>
        <p:spPr>
          <a:xfrm>
            <a:off x="0" y="8214000"/>
            <a:ext cx="7772400" cy="1844400"/>
          </a:xfrm>
          <a:prstGeom prst="rect">
            <a:avLst/>
          </a:prstGeom>
          <a:solidFill>
            <a:srgbClr val="CCCECF"/>
          </a:solidFill>
          <a:ln cap="flat" cmpd="sng" w="9525">
            <a:solidFill>
              <a:srgbClr val="CCCE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1"/>
          <p:cNvSpPr/>
          <p:nvPr/>
        </p:nvSpPr>
        <p:spPr>
          <a:xfrm>
            <a:off x="0" y="10012075"/>
            <a:ext cx="7772400" cy="46200"/>
          </a:xfrm>
          <a:prstGeom prst="rect">
            <a:avLst/>
          </a:prstGeom>
          <a:solidFill>
            <a:srgbClr val="3F7EF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1"/>
          <p:cNvSpPr txBox="1"/>
          <p:nvPr/>
        </p:nvSpPr>
        <p:spPr>
          <a:xfrm>
            <a:off x="2949425" y="8582100"/>
            <a:ext cx="2495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Your point of contact is:</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Name</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Title</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Email</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Phone</a:t>
            </a:r>
            <a:endParaRPr sz="1200">
              <a:latin typeface="Open Sans"/>
              <a:ea typeface="Open Sans"/>
              <a:cs typeface="Open Sans"/>
              <a:sym typeface="Open Sans"/>
            </a:endParaRPr>
          </a:p>
        </p:txBody>
      </p:sp>
      <p:sp>
        <p:nvSpPr>
          <p:cNvPr id="226" name="Google Shape;226;p31"/>
          <p:cNvSpPr/>
          <p:nvPr/>
        </p:nvSpPr>
        <p:spPr>
          <a:xfrm>
            <a:off x="6017725" y="8497200"/>
            <a:ext cx="1278000" cy="1278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7" name="Google Shape;227;p31"/>
          <p:cNvCxnSpPr/>
          <p:nvPr/>
        </p:nvCxnSpPr>
        <p:spPr>
          <a:xfrm rot="10800000">
            <a:off x="2574525" y="8516250"/>
            <a:ext cx="0" cy="1239900"/>
          </a:xfrm>
          <a:prstGeom prst="straightConnector1">
            <a:avLst/>
          </a:prstGeom>
          <a:noFill/>
          <a:ln cap="flat" cmpd="sng" w="9525">
            <a:solidFill>
              <a:srgbClr val="3F7EF8"/>
            </a:solidFill>
            <a:prstDash val="solid"/>
            <a:round/>
            <a:headEnd len="med" w="med" type="none"/>
            <a:tailEnd len="med" w="med" type="none"/>
          </a:ln>
        </p:spPr>
      </p:cxnSp>
      <p:sp>
        <p:nvSpPr>
          <p:cNvPr id="228" name="Google Shape;228;p31"/>
          <p:cNvSpPr txBox="1"/>
          <p:nvPr/>
        </p:nvSpPr>
        <p:spPr>
          <a:xfrm>
            <a:off x="476550" y="1220500"/>
            <a:ext cx="681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4"/>
                </a:solidFill>
                <a:latin typeface="Prompt"/>
                <a:ea typeface="Prompt"/>
                <a:cs typeface="Prompt"/>
                <a:sym typeface="Prompt"/>
              </a:rPr>
              <a:t>Timeline</a:t>
            </a:r>
            <a:endParaRPr b="1" sz="1800">
              <a:solidFill>
                <a:schemeClr val="accent4"/>
              </a:solidFill>
              <a:latin typeface="Prompt"/>
              <a:ea typeface="Prompt"/>
              <a:cs typeface="Prompt"/>
              <a:sym typeface="Prompt"/>
            </a:endParaRPr>
          </a:p>
        </p:txBody>
      </p:sp>
      <p:sp>
        <p:nvSpPr>
          <p:cNvPr id="229" name="Google Shape;229;p31"/>
          <p:cNvSpPr txBox="1"/>
          <p:nvPr/>
        </p:nvSpPr>
        <p:spPr>
          <a:xfrm>
            <a:off x="495975" y="1638300"/>
            <a:ext cx="6819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Blumira provides fast time to security. IT admins can deploy Blumira's platform within a single business day for broad on-premises &amp; cloud coverage.</a:t>
            </a:r>
            <a:endParaRPr sz="1200">
              <a:latin typeface="Open Sans"/>
              <a:ea typeface="Open Sans"/>
              <a:cs typeface="Open Sans"/>
              <a:sym typeface="Open Sans"/>
            </a:endParaRPr>
          </a:p>
        </p:txBody>
      </p:sp>
      <p:sp>
        <p:nvSpPr>
          <p:cNvPr id="230" name="Google Shape;230;p31"/>
          <p:cNvSpPr/>
          <p:nvPr/>
        </p:nvSpPr>
        <p:spPr>
          <a:xfrm>
            <a:off x="4277720" y="4136304"/>
            <a:ext cx="1449900" cy="3744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1"/>
          <p:cNvSpPr/>
          <p:nvPr/>
        </p:nvSpPr>
        <p:spPr>
          <a:xfrm>
            <a:off x="5727858" y="4136304"/>
            <a:ext cx="1449900" cy="3744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1"/>
          <p:cNvSpPr/>
          <p:nvPr/>
        </p:nvSpPr>
        <p:spPr>
          <a:xfrm>
            <a:off x="1375716" y="3088043"/>
            <a:ext cx="1449900" cy="3744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3" name="Google Shape;233;p31"/>
          <p:cNvSpPr/>
          <p:nvPr/>
        </p:nvSpPr>
        <p:spPr>
          <a:xfrm>
            <a:off x="1374730" y="3762201"/>
            <a:ext cx="1449900" cy="3744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1"/>
          <p:cNvSpPr/>
          <p:nvPr/>
        </p:nvSpPr>
        <p:spPr>
          <a:xfrm>
            <a:off x="1374730" y="4136304"/>
            <a:ext cx="1449900" cy="3744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1"/>
          <p:cNvSpPr/>
          <p:nvPr/>
        </p:nvSpPr>
        <p:spPr>
          <a:xfrm>
            <a:off x="2825543" y="3762201"/>
            <a:ext cx="1449900" cy="3744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p:nvPr/>
        </p:nvSpPr>
        <p:spPr>
          <a:xfrm>
            <a:off x="2818560" y="4109304"/>
            <a:ext cx="1449900" cy="3744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1"/>
          <p:cNvSpPr/>
          <p:nvPr/>
        </p:nvSpPr>
        <p:spPr>
          <a:xfrm>
            <a:off x="1376556" y="2220811"/>
            <a:ext cx="29013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Week 1</a:t>
            </a:r>
            <a:endParaRPr b="1" sz="1000">
              <a:solidFill>
                <a:srgbClr val="FFFFFF"/>
              </a:solidFill>
              <a:latin typeface="Open Sans"/>
              <a:ea typeface="Open Sans"/>
              <a:cs typeface="Open Sans"/>
              <a:sym typeface="Open Sans"/>
            </a:endParaRPr>
          </a:p>
        </p:txBody>
      </p:sp>
      <p:sp>
        <p:nvSpPr>
          <p:cNvPr id="238" name="Google Shape;238;p31"/>
          <p:cNvSpPr/>
          <p:nvPr/>
        </p:nvSpPr>
        <p:spPr>
          <a:xfrm>
            <a:off x="1376551" y="2469520"/>
            <a:ext cx="5796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Mon</a:t>
            </a:r>
            <a:endParaRPr sz="1000">
              <a:solidFill>
                <a:srgbClr val="FFFFFF"/>
              </a:solidFill>
              <a:latin typeface="Open Sans"/>
              <a:ea typeface="Open Sans"/>
              <a:cs typeface="Open Sans"/>
              <a:sym typeface="Open Sans"/>
            </a:endParaRPr>
          </a:p>
        </p:txBody>
      </p:sp>
      <p:sp>
        <p:nvSpPr>
          <p:cNvPr id="239" name="Google Shape;239;p31"/>
          <p:cNvSpPr/>
          <p:nvPr/>
        </p:nvSpPr>
        <p:spPr>
          <a:xfrm>
            <a:off x="1956678" y="2469520"/>
            <a:ext cx="5796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Tue</a:t>
            </a:r>
            <a:endParaRPr sz="1000">
              <a:solidFill>
                <a:srgbClr val="FFFFFF"/>
              </a:solidFill>
              <a:latin typeface="Open Sans"/>
              <a:ea typeface="Open Sans"/>
              <a:cs typeface="Open Sans"/>
              <a:sym typeface="Open Sans"/>
            </a:endParaRPr>
          </a:p>
        </p:txBody>
      </p:sp>
      <p:sp>
        <p:nvSpPr>
          <p:cNvPr id="240" name="Google Shape;240;p31"/>
          <p:cNvSpPr/>
          <p:nvPr/>
        </p:nvSpPr>
        <p:spPr>
          <a:xfrm>
            <a:off x="2536805" y="2469520"/>
            <a:ext cx="5796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Wed</a:t>
            </a:r>
            <a:endParaRPr sz="1000">
              <a:solidFill>
                <a:srgbClr val="FFFFFF"/>
              </a:solidFill>
              <a:latin typeface="Open Sans"/>
              <a:ea typeface="Open Sans"/>
              <a:cs typeface="Open Sans"/>
              <a:sym typeface="Open Sans"/>
            </a:endParaRPr>
          </a:p>
        </p:txBody>
      </p:sp>
      <p:sp>
        <p:nvSpPr>
          <p:cNvPr id="241" name="Google Shape;241;p31"/>
          <p:cNvSpPr/>
          <p:nvPr/>
        </p:nvSpPr>
        <p:spPr>
          <a:xfrm>
            <a:off x="4277720" y="3762201"/>
            <a:ext cx="1449900" cy="3744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1"/>
          <p:cNvSpPr/>
          <p:nvPr/>
        </p:nvSpPr>
        <p:spPr>
          <a:xfrm>
            <a:off x="5727858" y="3088043"/>
            <a:ext cx="1449900" cy="3744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1"/>
          <p:cNvSpPr/>
          <p:nvPr/>
        </p:nvSpPr>
        <p:spPr>
          <a:xfrm>
            <a:off x="5727858" y="3762201"/>
            <a:ext cx="1449900" cy="3744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1"/>
          <p:cNvSpPr/>
          <p:nvPr/>
        </p:nvSpPr>
        <p:spPr>
          <a:xfrm>
            <a:off x="4277341" y="2220811"/>
            <a:ext cx="29013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Week 2</a:t>
            </a:r>
            <a:endParaRPr b="1" sz="1000">
              <a:solidFill>
                <a:srgbClr val="FFFFFF"/>
              </a:solidFill>
              <a:latin typeface="Open Sans"/>
              <a:ea typeface="Open Sans"/>
              <a:cs typeface="Open Sans"/>
              <a:sym typeface="Open Sans"/>
            </a:endParaRPr>
          </a:p>
        </p:txBody>
      </p:sp>
      <p:sp>
        <p:nvSpPr>
          <p:cNvPr id="245" name="Google Shape;245;p31"/>
          <p:cNvSpPr/>
          <p:nvPr/>
        </p:nvSpPr>
        <p:spPr>
          <a:xfrm>
            <a:off x="554723" y="3166376"/>
            <a:ext cx="820800" cy="4485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pen Sans"/>
                <a:ea typeface="Open Sans"/>
                <a:cs typeface="Open Sans"/>
                <a:sym typeface="Open Sans"/>
              </a:rPr>
              <a:t>Log Ingestion</a:t>
            </a:r>
            <a:endParaRPr b="1" sz="1000">
              <a:solidFill>
                <a:srgbClr val="FFFFFF"/>
              </a:solidFill>
              <a:latin typeface="Open Sans"/>
              <a:ea typeface="Open Sans"/>
              <a:cs typeface="Open Sans"/>
              <a:sym typeface="Open Sans"/>
            </a:endParaRPr>
          </a:p>
        </p:txBody>
      </p:sp>
      <p:sp>
        <p:nvSpPr>
          <p:cNvPr id="246" name="Google Shape;246;p31"/>
          <p:cNvSpPr/>
          <p:nvPr/>
        </p:nvSpPr>
        <p:spPr>
          <a:xfrm>
            <a:off x="554723" y="3614334"/>
            <a:ext cx="820800" cy="4485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pen Sans"/>
                <a:ea typeface="Open Sans"/>
                <a:cs typeface="Open Sans"/>
                <a:sym typeface="Open Sans"/>
              </a:rPr>
              <a:t>Tune</a:t>
            </a:r>
            <a:r>
              <a:rPr lang="en" sz="1000">
                <a:solidFill>
                  <a:srgbClr val="FFFFFF"/>
                </a:solidFill>
                <a:latin typeface="Open Sans"/>
                <a:ea typeface="Open Sans"/>
                <a:cs typeface="Open Sans"/>
                <a:sym typeface="Open Sans"/>
              </a:rPr>
              <a:t> Detections</a:t>
            </a:r>
            <a:endParaRPr b="1" sz="1000">
              <a:solidFill>
                <a:srgbClr val="FFFFFF"/>
              </a:solidFill>
              <a:latin typeface="Open Sans"/>
              <a:ea typeface="Open Sans"/>
              <a:cs typeface="Open Sans"/>
              <a:sym typeface="Open Sans"/>
            </a:endParaRPr>
          </a:p>
        </p:txBody>
      </p:sp>
      <p:sp>
        <p:nvSpPr>
          <p:cNvPr id="247" name="Google Shape;247;p31"/>
          <p:cNvSpPr/>
          <p:nvPr/>
        </p:nvSpPr>
        <p:spPr>
          <a:xfrm>
            <a:off x="554723" y="4062338"/>
            <a:ext cx="820800" cy="4485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pen Sans"/>
                <a:ea typeface="Open Sans"/>
                <a:cs typeface="Open Sans"/>
                <a:sym typeface="Open Sans"/>
              </a:rPr>
              <a:t>Monitor</a:t>
            </a:r>
            <a:endParaRPr b="1" sz="1000">
              <a:solidFill>
                <a:srgbClr val="FFFFFF"/>
              </a:solidFill>
              <a:latin typeface="Open Sans"/>
              <a:ea typeface="Open Sans"/>
              <a:cs typeface="Open Sans"/>
              <a:sym typeface="Open Sans"/>
            </a:endParaRPr>
          </a:p>
        </p:txBody>
      </p:sp>
      <p:sp>
        <p:nvSpPr>
          <p:cNvPr id="248" name="Google Shape;248;p31"/>
          <p:cNvSpPr/>
          <p:nvPr/>
        </p:nvSpPr>
        <p:spPr>
          <a:xfrm>
            <a:off x="554723" y="2220811"/>
            <a:ext cx="820800" cy="497400"/>
          </a:xfrm>
          <a:prstGeom prst="rect">
            <a:avLst/>
          </a:prstGeom>
          <a:solidFill>
            <a:srgbClr val="3F7EF8"/>
          </a:solidFill>
          <a:ln cap="flat" cmpd="sng" w="9525">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sz="800">
              <a:solidFill>
                <a:srgbClr val="FFFFFF"/>
              </a:solidFill>
              <a:latin typeface="Open Sans"/>
              <a:ea typeface="Open Sans"/>
              <a:cs typeface="Open Sans"/>
              <a:sym typeface="Open Sans"/>
            </a:endParaRPr>
          </a:p>
        </p:txBody>
      </p:sp>
      <p:sp>
        <p:nvSpPr>
          <p:cNvPr id="249" name="Google Shape;249;p31"/>
          <p:cNvSpPr/>
          <p:nvPr/>
        </p:nvSpPr>
        <p:spPr>
          <a:xfrm flipH="1" rot="5400000">
            <a:off x="1609011" y="2737950"/>
            <a:ext cx="114900" cy="409500"/>
          </a:xfrm>
          <a:prstGeom prst="round2SameRect">
            <a:avLst>
              <a:gd fmla="val 50000" name="adj1"/>
              <a:gd fmla="val 50000" name="adj2"/>
            </a:avLst>
          </a:prstGeom>
          <a:solidFill>
            <a:srgbClr val="3F7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p:nvPr/>
        </p:nvSpPr>
        <p:spPr>
          <a:xfrm>
            <a:off x="2556408" y="3256721"/>
            <a:ext cx="36300" cy="369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1"/>
          <p:cNvSpPr/>
          <p:nvPr/>
        </p:nvSpPr>
        <p:spPr>
          <a:xfrm flipH="1" rot="5400000">
            <a:off x="4490858" y="1249609"/>
            <a:ext cx="111300" cy="5180100"/>
          </a:xfrm>
          <a:prstGeom prst="round2SameRect">
            <a:avLst>
              <a:gd fmla="val 50000" name="adj1"/>
              <a:gd fmla="val 50000" name="adj2"/>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1"/>
          <p:cNvSpPr/>
          <p:nvPr/>
        </p:nvSpPr>
        <p:spPr>
          <a:xfrm flipH="1" rot="5400000">
            <a:off x="1956286" y="3782060"/>
            <a:ext cx="114300" cy="114300"/>
          </a:xfrm>
          <a:prstGeom prst="round2SameRect">
            <a:avLst>
              <a:gd fmla="val 50000" name="adj1"/>
              <a:gd fmla="val 50000" name="adj2"/>
            </a:avLst>
          </a:prstGeom>
          <a:solidFill>
            <a:srgbClr val="3F7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
          <p:cNvSpPr/>
          <p:nvPr/>
        </p:nvSpPr>
        <p:spPr>
          <a:xfrm flipH="1" rot="5400000">
            <a:off x="4502643" y="1636600"/>
            <a:ext cx="114600" cy="5207100"/>
          </a:xfrm>
          <a:prstGeom prst="round2SameRect">
            <a:avLst>
              <a:gd fmla="val 0" name="adj1"/>
              <a:gd fmla="val 50000" name="adj2"/>
            </a:avLst>
          </a:pr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flipH="1" rot="5400000">
            <a:off x="1956447" y="4183008"/>
            <a:ext cx="114300" cy="114300"/>
          </a:xfrm>
          <a:prstGeom prst="round2SameRect">
            <a:avLst>
              <a:gd fmla="val 50000" name="adj1"/>
              <a:gd fmla="val 50000" name="adj2"/>
            </a:avLst>
          </a:prstGeom>
          <a:solidFill>
            <a:srgbClr val="3F7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1"/>
          <p:cNvSpPr/>
          <p:nvPr/>
        </p:nvSpPr>
        <p:spPr>
          <a:xfrm>
            <a:off x="3117573" y="2469516"/>
            <a:ext cx="5796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Thu</a:t>
            </a:r>
            <a:endParaRPr sz="1000">
              <a:solidFill>
                <a:srgbClr val="FFFFFF"/>
              </a:solidFill>
              <a:latin typeface="Open Sans"/>
              <a:ea typeface="Open Sans"/>
              <a:cs typeface="Open Sans"/>
              <a:sym typeface="Open Sans"/>
            </a:endParaRPr>
          </a:p>
        </p:txBody>
      </p:sp>
      <p:sp>
        <p:nvSpPr>
          <p:cNvPr id="256" name="Google Shape;256;p31"/>
          <p:cNvSpPr/>
          <p:nvPr/>
        </p:nvSpPr>
        <p:spPr>
          <a:xfrm>
            <a:off x="3698136" y="2469516"/>
            <a:ext cx="5796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Fri</a:t>
            </a:r>
            <a:endParaRPr sz="1000">
              <a:solidFill>
                <a:srgbClr val="FFFFFF"/>
              </a:solidFill>
              <a:latin typeface="Open Sans"/>
              <a:ea typeface="Open Sans"/>
              <a:cs typeface="Open Sans"/>
              <a:sym typeface="Open Sans"/>
            </a:endParaRPr>
          </a:p>
        </p:txBody>
      </p:sp>
      <p:sp>
        <p:nvSpPr>
          <p:cNvPr id="257" name="Google Shape;257;p31"/>
          <p:cNvSpPr/>
          <p:nvPr/>
        </p:nvSpPr>
        <p:spPr>
          <a:xfrm>
            <a:off x="4278698" y="2469823"/>
            <a:ext cx="5796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Mon</a:t>
            </a:r>
            <a:endParaRPr sz="1000">
              <a:solidFill>
                <a:srgbClr val="FFFFFF"/>
              </a:solidFill>
              <a:latin typeface="Open Sans"/>
              <a:ea typeface="Open Sans"/>
              <a:cs typeface="Open Sans"/>
              <a:sym typeface="Open Sans"/>
            </a:endParaRPr>
          </a:p>
        </p:txBody>
      </p:sp>
      <p:sp>
        <p:nvSpPr>
          <p:cNvPr id="258" name="Google Shape;258;p31"/>
          <p:cNvSpPr/>
          <p:nvPr/>
        </p:nvSpPr>
        <p:spPr>
          <a:xfrm>
            <a:off x="4858825" y="2469823"/>
            <a:ext cx="5796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Tue</a:t>
            </a:r>
            <a:endParaRPr sz="1000">
              <a:solidFill>
                <a:srgbClr val="FFFFFF"/>
              </a:solidFill>
              <a:latin typeface="Open Sans"/>
              <a:ea typeface="Open Sans"/>
              <a:cs typeface="Open Sans"/>
              <a:sym typeface="Open Sans"/>
            </a:endParaRPr>
          </a:p>
        </p:txBody>
      </p:sp>
      <p:sp>
        <p:nvSpPr>
          <p:cNvPr id="259" name="Google Shape;259;p31"/>
          <p:cNvSpPr/>
          <p:nvPr/>
        </p:nvSpPr>
        <p:spPr>
          <a:xfrm>
            <a:off x="5438951" y="2469823"/>
            <a:ext cx="5796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Wed</a:t>
            </a:r>
            <a:endParaRPr sz="1000">
              <a:solidFill>
                <a:srgbClr val="FFFFFF"/>
              </a:solidFill>
              <a:latin typeface="Open Sans"/>
              <a:ea typeface="Open Sans"/>
              <a:cs typeface="Open Sans"/>
              <a:sym typeface="Open Sans"/>
            </a:endParaRPr>
          </a:p>
        </p:txBody>
      </p:sp>
      <p:sp>
        <p:nvSpPr>
          <p:cNvPr id="260" name="Google Shape;260;p31"/>
          <p:cNvSpPr/>
          <p:nvPr/>
        </p:nvSpPr>
        <p:spPr>
          <a:xfrm>
            <a:off x="6019720" y="2469820"/>
            <a:ext cx="5796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Thu</a:t>
            </a:r>
            <a:endParaRPr sz="1000">
              <a:solidFill>
                <a:srgbClr val="FFFFFF"/>
              </a:solidFill>
              <a:latin typeface="Open Sans"/>
              <a:ea typeface="Open Sans"/>
              <a:cs typeface="Open Sans"/>
              <a:sym typeface="Open Sans"/>
            </a:endParaRPr>
          </a:p>
        </p:txBody>
      </p:sp>
      <p:sp>
        <p:nvSpPr>
          <p:cNvPr id="261" name="Google Shape;261;p31"/>
          <p:cNvSpPr/>
          <p:nvPr/>
        </p:nvSpPr>
        <p:spPr>
          <a:xfrm>
            <a:off x="6600282" y="2469820"/>
            <a:ext cx="579600" cy="2490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Fri</a:t>
            </a:r>
            <a:endParaRPr sz="1000">
              <a:solidFill>
                <a:srgbClr val="FFFFFF"/>
              </a:solidFill>
              <a:latin typeface="Open Sans"/>
              <a:ea typeface="Open Sans"/>
              <a:cs typeface="Open Sans"/>
              <a:sym typeface="Open Sans"/>
            </a:endParaRPr>
          </a:p>
        </p:txBody>
      </p:sp>
      <p:sp>
        <p:nvSpPr>
          <p:cNvPr id="262" name="Google Shape;262;p31"/>
          <p:cNvSpPr/>
          <p:nvPr/>
        </p:nvSpPr>
        <p:spPr>
          <a:xfrm>
            <a:off x="553125" y="2718545"/>
            <a:ext cx="820800" cy="448500"/>
          </a:xfrm>
          <a:prstGeom prst="rect">
            <a:avLst/>
          </a:prstGeom>
          <a:solidFill>
            <a:srgbClr val="3F7E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pen Sans"/>
                <a:ea typeface="Open Sans"/>
                <a:cs typeface="Open Sans"/>
                <a:sym typeface="Open Sans"/>
              </a:rPr>
              <a:t>Deploy &amp; Integrate</a:t>
            </a:r>
            <a:endParaRPr b="1" sz="1000">
              <a:solidFill>
                <a:srgbClr val="FFFFFF"/>
              </a:solidFill>
              <a:latin typeface="Open Sans"/>
              <a:ea typeface="Open Sans"/>
              <a:cs typeface="Open Sans"/>
              <a:sym typeface="Open Sans"/>
            </a:endParaRPr>
          </a:p>
        </p:txBody>
      </p:sp>
      <p:sp>
        <p:nvSpPr>
          <p:cNvPr id="263" name="Google Shape;263;p31"/>
          <p:cNvSpPr/>
          <p:nvPr/>
        </p:nvSpPr>
        <p:spPr>
          <a:xfrm flipH="1" rot="5400000">
            <a:off x="1609011" y="3185766"/>
            <a:ext cx="114900" cy="409500"/>
          </a:xfrm>
          <a:prstGeom prst="round2SameRect">
            <a:avLst>
              <a:gd fmla="val 50000" name="adj1"/>
              <a:gd fmla="val 50000" name="adj2"/>
            </a:avLst>
          </a:prstGeom>
          <a:solidFill>
            <a:srgbClr val="3F7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1"/>
          <p:cNvSpPr txBox="1"/>
          <p:nvPr/>
        </p:nvSpPr>
        <p:spPr>
          <a:xfrm>
            <a:off x="6377854" y="4074001"/>
            <a:ext cx="99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122240"/>
                </a:solidFill>
                <a:latin typeface="Open Sans"/>
                <a:ea typeface="Open Sans"/>
                <a:cs typeface="Open Sans"/>
                <a:sym typeface="Open Sans"/>
              </a:rPr>
              <a:t>Continuous</a:t>
            </a:r>
            <a:endParaRPr sz="1000">
              <a:solidFill>
                <a:srgbClr val="122240"/>
              </a:solidFill>
              <a:latin typeface="Open Sans"/>
              <a:ea typeface="Open Sans"/>
              <a:cs typeface="Open Sans"/>
              <a:sym typeface="Open Sans"/>
            </a:endParaRPr>
          </a:p>
        </p:txBody>
      </p:sp>
      <p:pic>
        <p:nvPicPr>
          <p:cNvPr id="265" name="Google Shape;265;p31"/>
          <p:cNvPicPr preferRelativeResize="0"/>
          <p:nvPr/>
        </p:nvPicPr>
        <p:blipFill>
          <a:blip r:embed="rId3">
            <a:alphaModFix/>
          </a:blip>
          <a:stretch>
            <a:fillRect/>
          </a:stretch>
        </p:blipFill>
        <p:spPr>
          <a:xfrm>
            <a:off x="6170300" y="4751688"/>
            <a:ext cx="1040126" cy="1350800"/>
          </a:xfrm>
          <a:prstGeom prst="rect">
            <a:avLst/>
          </a:prstGeom>
          <a:noFill/>
          <a:ln>
            <a:noFill/>
          </a:ln>
        </p:spPr>
      </p:pic>
      <p:pic>
        <p:nvPicPr>
          <p:cNvPr id="266" name="Google Shape;266;p31"/>
          <p:cNvPicPr preferRelativeResize="0"/>
          <p:nvPr/>
        </p:nvPicPr>
        <p:blipFill>
          <a:blip r:embed="rId4">
            <a:alphaModFix/>
          </a:blip>
          <a:stretch>
            <a:fillRect/>
          </a:stretch>
        </p:blipFill>
        <p:spPr>
          <a:xfrm>
            <a:off x="3870050" y="6242480"/>
            <a:ext cx="1040126" cy="1350797"/>
          </a:xfrm>
          <a:prstGeom prst="rect">
            <a:avLst/>
          </a:prstGeom>
          <a:noFill/>
          <a:ln>
            <a:noFill/>
          </a:ln>
        </p:spPr>
      </p:pic>
      <p:pic>
        <p:nvPicPr>
          <p:cNvPr id="267" name="Google Shape;267;p31"/>
          <p:cNvPicPr preferRelativeResize="0"/>
          <p:nvPr/>
        </p:nvPicPr>
        <p:blipFill>
          <a:blip r:embed="rId5">
            <a:alphaModFix/>
          </a:blip>
          <a:stretch>
            <a:fillRect/>
          </a:stretch>
        </p:blipFill>
        <p:spPr>
          <a:xfrm>
            <a:off x="6170300" y="6202089"/>
            <a:ext cx="1040125" cy="1350809"/>
          </a:xfrm>
          <a:prstGeom prst="rect">
            <a:avLst/>
          </a:prstGeom>
          <a:noFill/>
          <a:ln>
            <a:noFill/>
          </a:ln>
        </p:spPr>
      </p:pic>
      <p:sp>
        <p:nvSpPr>
          <p:cNvPr id="268" name="Google Shape;268;p31"/>
          <p:cNvSpPr txBox="1"/>
          <p:nvPr/>
        </p:nvSpPr>
        <p:spPr>
          <a:xfrm>
            <a:off x="3886350" y="7629525"/>
            <a:ext cx="32937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latin typeface="Open Sans"/>
                <a:ea typeface="Open Sans"/>
                <a:cs typeface="Open Sans"/>
                <a:sym typeface="Open Sans"/>
                <a:hlinkClick r:id="rId6"/>
              </a:rPr>
              <a:t>Learn more about our awards here</a:t>
            </a:r>
            <a:endParaRPr sz="1000">
              <a:solidFill>
                <a:schemeClr val="accent4"/>
              </a:solidFill>
              <a:latin typeface="Open Sans"/>
              <a:ea typeface="Open Sans"/>
              <a:cs typeface="Open Sans"/>
              <a:sym typeface="Open Sans"/>
            </a:endParaRPr>
          </a:p>
        </p:txBody>
      </p:sp>
      <p:pic>
        <p:nvPicPr>
          <p:cNvPr id="269" name="Google Shape;269;p31"/>
          <p:cNvPicPr preferRelativeResize="0"/>
          <p:nvPr/>
        </p:nvPicPr>
        <p:blipFill>
          <a:blip r:embed="rId7">
            <a:alphaModFix/>
          </a:blip>
          <a:stretch>
            <a:fillRect/>
          </a:stretch>
        </p:blipFill>
        <p:spPr>
          <a:xfrm>
            <a:off x="617323" y="8624271"/>
            <a:ext cx="1066550" cy="1023870"/>
          </a:xfrm>
          <a:prstGeom prst="rect">
            <a:avLst/>
          </a:prstGeom>
          <a:noFill/>
          <a:ln>
            <a:noFill/>
          </a:ln>
        </p:spPr>
      </p:pic>
      <p:pic>
        <p:nvPicPr>
          <p:cNvPr id="270" name="Google Shape;270;p31"/>
          <p:cNvPicPr preferRelativeResize="0"/>
          <p:nvPr/>
        </p:nvPicPr>
        <p:blipFill>
          <a:blip r:embed="rId8">
            <a:alphaModFix/>
          </a:blip>
          <a:stretch>
            <a:fillRect/>
          </a:stretch>
        </p:blipFill>
        <p:spPr>
          <a:xfrm>
            <a:off x="5977426" y="8462827"/>
            <a:ext cx="1337850" cy="1367998"/>
          </a:xfrm>
          <a:prstGeom prst="rect">
            <a:avLst/>
          </a:prstGeom>
          <a:noFill/>
          <a:ln>
            <a:noFill/>
          </a:ln>
        </p:spPr>
      </p:pic>
      <p:pic>
        <p:nvPicPr>
          <p:cNvPr id="271" name="Google Shape;271;p31"/>
          <p:cNvPicPr preferRelativeResize="0"/>
          <p:nvPr/>
        </p:nvPicPr>
        <p:blipFill>
          <a:blip r:embed="rId9">
            <a:alphaModFix/>
          </a:blip>
          <a:stretch>
            <a:fillRect/>
          </a:stretch>
        </p:blipFill>
        <p:spPr>
          <a:xfrm>
            <a:off x="3870050" y="4794825"/>
            <a:ext cx="1040126" cy="1350803"/>
          </a:xfrm>
          <a:prstGeom prst="rect">
            <a:avLst/>
          </a:prstGeom>
          <a:noFill/>
          <a:ln>
            <a:noFill/>
          </a:ln>
        </p:spPr>
      </p:pic>
      <p:pic>
        <p:nvPicPr>
          <p:cNvPr id="272" name="Google Shape;272;p31"/>
          <p:cNvPicPr preferRelativeResize="0"/>
          <p:nvPr/>
        </p:nvPicPr>
        <p:blipFill>
          <a:blip r:embed="rId10">
            <a:alphaModFix/>
          </a:blip>
          <a:stretch>
            <a:fillRect/>
          </a:stretch>
        </p:blipFill>
        <p:spPr>
          <a:xfrm>
            <a:off x="4940725" y="4649330"/>
            <a:ext cx="1199025" cy="1557170"/>
          </a:xfrm>
          <a:prstGeom prst="rect">
            <a:avLst/>
          </a:prstGeom>
          <a:noFill/>
          <a:ln>
            <a:noFill/>
          </a:ln>
        </p:spPr>
      </p:pic>
      <p:pic>
        <p:nvPicPr>
          <p:cNvPr id="273" name="Google Shape;273;p31"/>
          <p:cNvPicPr preferRelativeResize="0"/>
          <p:nvPr/>
        </p:nvPicPr>
        <p:blipFill>
          <a:blip r:embed="rId11">
            <a:alphaModFix/>
          </a:blip>
          <a:stretch>
            <a:fillRect/>
          </a:stretch>
        </p:blipFill>
        <p:spPr>
          <a:xfrm>
            <a:off x="4933688" y="6102510"/>
            <a:ext cx="1199025" cy="15571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2"/>
          <p:cNvSpPr txBox="1"/>
          <p:nvPr/>
        </p:nvSpPr>
        <p:spPr>
          <a:xfrm>
            <a:off x="476550" y="1294100"/>
            <a:ext cx="6819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Thank you for investing time in the discovery process to identify your needs and the best approach to your SIEM solution. We appreciate your investment into the process.</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Below is the proposed solution for your company. Please review and reach out to me if you have any questions.</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Detail on these services is provided in the following pages.</a:t>
            </a:r>
            <a:endParaRPr sz="1200">
              <a:latin typeface="Open Sans"/>
              <a:ea typeface="Open Sans"/>
              <a:cs typeface="Open Sans"/>
              <a:sym typeface="Open Sans"/>
            </a:endParaRPr>
          </a:p>
        </p:txBody>
      </p:sp>
      <p:sp>
        <p:nvSpPr>
          <p:cNvPr id="279" name="Google Shape;279;p32"/>
          <p:cNvSpPr txBox="1"/>
          <p:nvPr/>
        </p:nvSpPr>
        <p:spPr>
          <a:xfrm>
            <a:off x="476550" y="3206575"/>
            <a:ext cx="681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4"/>
                </a:solidFill>
                <a:latin typeface="Prompt"/>
                <a:ea typeface="Prompt"/>
                <a:cs typeface="Prompt"/>
                <a:sym typeface="Prompt"/>
              </a:rPr>
              <a:t>Blumira SIEM + Endpoint Edition</a:t>
            </a:r>
            <a:endParaRPr b="1" sz="1800">
              <a:solidFill>
                <a:schemeClr val="accent4"/>
              </a:solidFill>
              <a:latin typeface="Prompt"/>
              <a:ea typeface="Prompt"/>
              <a:cs typeface="Prompt"/>
              <a:sym typeface="Prompt"/>
            </a:endParaRPr>
          </a:p>
        </p:txBody>
      </p:sp>
      <p:sp>
        <p:nvSpPr>
          <p:cNvPr id="280" name="Google Shape;280;p32"/>
          <p:cNvSpPr txBox="1"/>
          <p:nvPr/>
        </p:nvSpPr>
        <p:spPr>
          <a:xfrm>
            <a:off x="476425" y="494650"/>
            <a:ext cx="6819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Prompt"/>
                <a:ea typeface="Prompt"/>
                <a:cs typeface="Prompt"/>
                <a:sym typeface="Prompt"/>
              </a:rPr>
              <a:t>Pricing &amp; Options Summary</a:t>
            </a:r>
            <a:endParaRPr b="1" sz="3000">
              <a:solidFill>
                <a:schemeClr val="accent4"/>
              </a:solidFill>
              <a:latin typeface="Prompt"/>
              <a:ea typeface="Prompt"/>
              <a:cs typeface="Prompt"/>
              <a:sym typeface="Prompt"/>
            </a:endParaRPr>
          </a:p>
        </p:txBody>
      </p:sp>
      <p:cxnSp>
        <p:nvCxnSpPr>
          <p:cNvPr id="281" name="Google Shape;281;p32"/>
          <p:cNvCxnSpPr/>
          <p:nvPr/>
        </p:nvCxnSpPr>
        <p:spPr>
          <a:xfrm flipH="1" rot="10800000">
            <a:off x="449450" y="1175275"/>
            <a:ext cx="6865800" cy="16800"/>
          </a:xfrm>
          <a:prstGeom prst="straightConnector1">
            <a:avLst/>
          </a:prstGeom>
          <a:noFill/>
          <a:ln cap="flat" cmpd="sng" w="9525">
            <a:solidFill>
              <a:srgbClr val="3B3B3B"/>
            </a:solidFill>
            <a:prstDash val="solid"/>
            <a:round/>
            <a:headEnd len="med" w="med" type="none"/>
            <a:tailEnd len="med" w="med" type="none"/>
          </a:ln>
        </p:spPr>
      </p:cxnSp>
      <p:sp>
        <p:nvSpPr>
          <p:cNvPr id="282" name="Google Shape;282;p32"/>
          <p:cNvSpPr/>
          <p:nvPr/>
        </p:nvSpPr>
        <p:spPr>
          <a:xfrm>
            <a:off x="0" y="8214000"/>
            <a:ext cx="7772400" cy="1844400"/>
          </a:xfrm>
          <a:prstGeom prst="rect">
            <a:avLst/>
          </a:prstGeom>
          <a:solidFill>
            <a:srgbClr val="CCCECF"/>
          </a:solidFill>
          <a:ln cap="flat" cmpd="sng" w="9525">
            <a:solidFill>
              <a:srgbClr val="CCCE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2"/>
          <p:cNvSpPr/>
          <p:nvPr/>
        </p:nvSpPr>
        <p:spPr>
          <a:xfrm>
            <a:off x="0" y="10012075"/>
            <a:ext cx="7772400" cy="46200"/>
          </a:xfrm>
          <a:prstGeom prst="rect">
            <a:avLst/>
          </a:prstGeom>
          <a:solidFill>
            <a:srgbClr val="3F7EF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2"/>
          <p:cNvSpPr/>
          <p:nvPr/>
        </p:nvSpPr>
        <p:spPr>
          <a:xfrm>
            <a:off x="6017725" y="8497200"/>
            <a:ext cx="1278000" cy="1278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5" name="Google Shape;285;p32"/>
          <p:cNvCxnSpPr/>
          <p:nvPr/>
        </p:nvCxnSpPr>
        <p:spPr>
          <a:xfrm rot="10800000">
            <a:off x="2574525" y="8516250"/>
            <a:ext cx="0" cy="1239900"/>
          </a:xfrm>
          <a:prstGeom prst="straightConnector1">
            <a:avLst/>
          </a:prstGeom>
          <a:noFill/>
          <a:ln cap="flat" cmpd="sng" w="9525">
            <a:solidFill>
              <a:srgbClr val="3F7EF8"/>
            </a:solidFill>
            <a:prstDash val="solid"/>
            <a:round/>
            <a:headEnd len="med" w="med" type="none"/>
            <a:tailEnd len="med" w="med" type="none"/>
          </a:ln>
        </p:spPr>
      </p:cxnSp>
      <p:sp>
        <p:nvSpPr>
          <p:cNvPr id="286" name="Google Shape;286;p32"/>
          <p:cNvSpPr txBox="1"/>
          <p:nvPr/>
        </p:nvSpPr>
        <p:spPr>
          <a:xfrm>
            <a:off x="520738" y="4821500"/>
            <a:ext cx="5845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Predictable Pricing</a:t>
            </a:r>
            <a:endParaRPr b="1"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Blumira pricing is based on </a:t>
            </a:r>
            <a:r>
              <a:rPr lang="en" sz="1200">
                <a:latin typeface="Open Sans"/>
                <a:ea typeface="Open Sans"/>
                <a:cs typeface="Open Sans"/>
                <a:sym typeface="Open Sans"/>
              </a:rPr>
              <a:t>user</a:t>
            </a:r>
            <a:r>
              <a:rPr lang="en" sz="1200">
                <a:latin typeface="Open Sans"/>
                <a:ea typeface="Open Sans"/>
                <a:cs typeface="Open Sans"/>
                <a:sym typeface="Open Sans"/>
              </a:rPr>
              <a:t> (employee) count. We do not charge based on number of integrations, or data volume which allows you to easily understand and forecast costs.</a:t>
            </a:r>
            <a:endParaRPr sz="1200">
              <a:latin typeface="Open Sans"/>
              <a:ea typeface="Open Sans"/>
              <a:cs typeface="Open Sans"/>
              <a:sym typeface="Open Sans"/>
            </a:endParaRPr>
          </a:p>
        </p:txBody>
      </p:sp>
      <p:graphicFrame>
        <p:nvGraphicFramePr>
          <p:cNvPr id="287" name="Google Shape;287;p32"/>
          <p:cNvGraphicFramePr/>
          <p:nvPr/>
        </p:nvGraphicFramePr>
        <p:xfrm>
          <a:off x="571550" y="3681150"/>
          <a:ext cx="3000000" cy="3000000"/>
        </p:xfrm>
        <a:graphic>
          <a:graphicData uri="http://schemas.openxmlformats.org/drawingml/2006/table">
            <a:tbl>
              <a:tblPr>
                <a:noFill/>
                <a:tableStyleId>{1A84890A-BFA3-4732-98E5-4A490E06BA1F}</a:tableStyleId>
              </a:tblPr>
              <a:tblGrid>
                <a:gridCol w="2476500"/>
                <a:gridCol w="1038225"/>
                <a:gridCol w="542925"/>
                <a:gridCol w="952500"/>
                <a:gridCol w="733425"/>
              </a:tblGrid>
              <a:tr h="390525">
                <a:tc>
                  <a:txBody>
                    <a:bodyPr/>
                    <a:lstStyle/>
                    <a:p>
                      <a:pPr indent="0" lvl="0" marL="0" rtl="0" algn="ctr">
                        <a:lnSpc>
                          <a:spcPct val="115000"/>
                        </a:lnSpc>
                        <a:spcBef>
                          <a:spcPts val="0"/>
                        </a:spcBef>
                        <a:spcAft>
                          <a:spcPts val="0"/>
                        </a:spcAft>
                        <a:buNone/>
                      </a:pPr>
                      <a:r>
                        <a:rPr b="1" lang="en" sz="1200">
                          <a:latin typeface="Prompt"/>
                          <a:ea typeface="Prompt"/>
                          <a:cs typeface="Prompt"/>
                          <a:sym typeface="Prompt"/>
                        </a:rPr>
                        <a:t>SIEM + Endpoint </a:t>
                      </a:r>
                      <a:r>
                        <a:rPr b="1" lang="en" sz="1200">
                          <a:latin typeface="Prompt"/>
                          <a:ea typeface="Prompt"/>
                          <a:cs typeface="Prompt"/>
                          <a:sym typeface="Prompt"/>
                        </a:rPr>
                        <a:t> Edition</a:t>
                      </a:r>
                      <a:endParaRPr b="1" sz="1200">
                        <a:latin typeface="Prompt"/>
                        <a:ea typeface="Prompt"/>
                        <a:cs typeface="Prompt"/>
                        <a:sym typeface="Promp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Prompt"/>
                          <a:ea typeface="Prompt"/>
                          <a:cs typeface="Prompt"/>
                          <a:sym typeface="Prompt"/>
                        </a:rPr>
                        <a:t>Pricing per User</a:t>
                      </a:r>
                      <a:endParaRPr b="1" sz="1200">
                        <a:latin typeface="Prompt"/>
                        <a:ea typeface="Prompt"/>
                        <a:cs typeface="Prompt"/>
                        <a:sym typeface="Promp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Prompt"/>
                          <a:ea typeface="Prompt"/>
                          <a:cs typeface="Prompt"/>
                          <a:sym typeface="Prompt"/>
                        </a:rPr>
                        <a:t>Users</a:t>
                      </a:r>
                      <a:endParaRPr b="1" sz="1200">
                        <a:latin typeface="Prompt"/>
                        <a:ea typeface="Prompt"/>
                        <a:cs typeface="Prompt"/>
                        <a:sym typeface="Promp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Prompt"/>
                          <a:ea typeface="Prompt"/>
                          <a:cs typeface="Prompt"/>
                          <a:sym typeface="Prompt"/>
                        </a:rPr>
                        <a:t>Discount (%)</a:t>
                      </a:r>
                      <a:endParaRPr b="1" sz="1200">
                        <a:latin typeface="Prompt"/>
                        <a:ea typeface="Prompt"/>
                        <a:cs typeface="Prompt"/>
                        <a:sym typeface="Promp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Prompt"/>
                          <a:ea typeface="Prompt"/>
                          <a:cs typeface="Prompt"/>
                          <a:sym typeface="Prompt"/>
                        </a:rPr>
                        <a:t>Monthly Costs</a:t>
                      </a:r>
                      <a:endParaRPr b="1" sz="1200">
                        <a:latin typeface="Prompt"/>
                        <a:ea typeface="Prompt"/>
                        <a:cs typeface="Prompt"/>
                        <a:sym typeface="Promp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latin typeface="Open Sans"/>
                          <a:ea typeface="Open Sans"/>
                          <a:cs typeface="Open Sans"/>
                          <a:sym typeface="Open Sans"/>
                        </a:rPr>
                        <a:t>No Discount, 1 Year Commitment</a:t>
                      </a:r>
                      <a:endParaRPr sz="10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Open Sans"/>
                          <a:ea typeface="Open Sans"/>
                          <a:cs typeface="Open Sans"/>
                          <a:sym typeface="Open Sans"/>
                        </a:rPr>
                        <a:t>$18.00</a:t>
                      </a:r>
                      <a:endParaRPr sz="10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Open Sans"/>
                          <a:ea typeface="Open Sans"/>
                          <a:cs typeface="Open Sans"/>
                          <a:sym typeface="Open Sans"/>
                        </a:rPr>
                        <a:t>400</a:t>
                      </a:r>
                      <a:endParaRPr sz="10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Open Sans"/>
                          <a:ea typeface="Open Sans"/>
                          <a:cs typeface="Open Sans"/>
                          <a:sym typeface="Open Sans"/>
                        </a:rPr>
                        <a:t>0.00%</a:t>
                      </a:r>
                      <a:endParaRPr sz="10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Open Sans"/>
                          <a:ea typeface="Open Sans"/>
                          <a:cs typeface="Open Sans"/>
                          <a:sym typeface="Open Sans"/>
                        </a:rPr>
                        <a:t>$7,200</a:t>
                      </a:r>
                      <a:endParaRPr sz="1000">
                        <a:latin typeface="Open Sans"/>
                        <a:ea typeface="Open Sans"/>
                        <a:cs typeface="Open Sans"/>
                        <a:sym typeface="Open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288" name="Google Shape;288;p32"/>
          <p:cNvPicPr preferRelativeResize="0"/>
          <p:nvPr/>
        </p:nvPicPr>
        <p:blipFill>
          <a:blip r:embed="rId3">
            <a:alphaModFix/>
          </a:blip>
          <a:stretch>
            <a:fillRect/>
          </a:stretch>
        </p:blipFill>
        <p:spPr>
          <a:xfrm>
            <a:off x="617323" y="8624271"/>
            <a:ext cx="1066550" cy="1023870"/>
          </a:xfrm>
          <a:prstGeom prst="rect">
            <a:avLst/>
          </a:prstGeom>
          <a:noFill/>
          <a:ln>
            <a:noFill/>
          </a:ln>
        </p:spPr>
      </p:pic>
      <p:pic>
        <p:nvPicPr>
          <p:cNvPr id="289" name="Google Shape;289;p32"/>
          <p:cNvPicPr preferRelativeResize="0"/>
          <p:nvPr/>
        </p:nvPicPr>
        <p:blipFill>
          <a:blip r:embed="rId4">
            <a:alphaModFix/>
          </a:blip>
          <a:stretch>
            <a:fillRect/>
          </a:stretch>
        </p:blipFill>
        <p:spPr>
          <a:xfrm>
            <a:off x="5977426" y="8462827"/>
            <a:ext cx="1337850" cy="1367998"/>
          </a:xfrm>
          <a:prstGeom prst="rect">
            <a:avLst/>
          </a:prstGeom>
          <a:noFill/>
          <a:ln>
            <a:noFill/>
          </a:ln>
        </p:spPr>
      </p:pic>
      <p:sp>
        <p:nvSpPr>
          <p:cNvPr id="290" name="Google Shape;290;p32"/>
          <p:cNvSpPr txBox="1"/>
          <p:nvPr/>
        </p:nvSpPr>
        <p:spPr>
          <a:xfrm>
            <a:off x="2949425" y="8582100"/>
            <a:ext cx="2495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Your point of contact is:</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Name</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Title</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Email</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Phone</a:t>
            </a:r>
            <a:endParaRPr sz="12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3"/>
          <p:cNvSpPr txBox="1"/>
          <p:nvPr/>
        </p:nvSpPr>
        <p:spPr>
          <a:xfrm>
            <a:off x="476425" y="494650"/>
            <a:ext cx="6819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Prompt"/>
                <a:ea typeface="Prompt"/>
                <a:cs typeface="Prompt"/>
                <a:sym typeface="Prompt"/>
              </a:rPr>
              <a:t>Solution Detail</a:t>
            </a:r>
            <a:endParaRPr b="1" sz="3000">
              <a:solidFill>
                <a:schemeClr val="accent4"/>
              </a:solidFill>
              <a:latin typeface="Prompt"/>
              <a:ea typeface="Prompt"/>
              <a:cs typeface="Prompt"/>
              <a:sym typeface="Prompt"/>
            </a:endParaRPr>
          </a:p>
        </p:txBody>
      </p:sp>
      <p:cxnSp>
        <p:nvCxnSpPr>
          <p:cNvPr id="296" name="Google Shape;296;p33"/>
          <p:cNvCxnSpPr/>
          <p:nvPr/>
        </p:nvCxnSpPr>
        <p:spPr>
          <a:xfrm flipH="1" rot="10800000">
            <a:off x="449450" y="1175275"/>
            <a:ext cx="6865800" cy="16800"/>
          </a:xfrm>
          <a:prstGeom prst="straightConnector1">
            <a:avLst/>
          </a:prstGeom>
          <a:noFill/>
          <a:ln cap="flat" cmpd="sng" w="9525">
            <a:solidFill>
              <a:srgbClr val="3B3B3B"/>
            </a:solidFill>
            <a:prstDash val="solid"/>
            <a:round/>
            <a:headEnd len="med" w="med" type="none"/>
            <a:tailEnd len="med" w="med" type="none"/>
          </a:ln>
        </p:spPr>
      </p:cxnSp>
      <p:sp>
        <p:nvSpPr>
          <p:cNvPr id="297" name="Google Shape;297;p33"/>
          <p:cNvSpPr/>
          <p:nvPr/>
        </p:nvSpPr>
        <p:spPr>
          <a:xfrm>
            <a:off x="0" y="8214000"/>
            <a:ext cx="7772400" cy="1844400"/>
          </a:xfrm>
          <a:prstGeom prst="rect">
            <a:avLst/>
          </a:prstGeom>
          <a:solidFill>
            <a:srgbClr val="CCCECF"/>
          </a:solidFill>
          <a:ln cap="flat" cmpd="sng" w="9525">
            <a:solidFill>
              <a:srgbClr val="CCCE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3"/>
          <p:cNvSpPr/>
          <p:nvPr/>
        </p:nvSpPr>
        <p:spPr>
          <a:xfrm>
            <a:off x="0" y="10012075"/>
            <a:ext cx="7772400" cy="46200"/>
          </a:xfrm>
          <a:prstGeom prst="rect">
            <a:avLst/>
          </a:prstGeom>
          <a:solidFill>
            <a:srgbClr val="3F7EF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3"/>
          <p:cNvSpPr/>
          <p:nvPr/>
        </p:nvSpPr>
        <p:spPr>
          <a:xfrm>
            <a:off x="6017725" y="8497200"/>
            <a:ext cx="1278000" cy="1278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0" name="Google Shape;300;p33"/>
          <p:cNvCxnSpPr/>
          <p:nvPr/>
        </p:nvCxnSpPr>
        <p:spPr>
          <a:xfrm rot="10800000">
            <a:off x="2574525" y="8516250"/>
            <a:ext cx="0" cy="1239900"/>
          </a:xfrm>
          <a:prstGeom prst="straightConnector1">
            <a:avLst/>
          </a:prstGeom>
          <a:noFill/>
          <a:ln cap="flat" cmpd="sng" w="9525">
            <a:solidFill>
              <a:srgbClr val="3F7EF8"/>
            </a:solidFill>
            <a:prstDash val="solid"/>
            <a:round/>
            <a:headEnd len="med" w="med" type="none"/>
            <a:tailEnd len="med" w="med" type="none"/>
          </a:ln>
        </p:spPr>
      </p:cxnSp>
      <p:sp>
        <p:nvSpPr>
          <p:cNvPr id="301" name="Google Shape;301;p33"/>
          <p:cNvSpPr txBox="1"/>
          <p:nvPr/>
        </p:nvSpPr>
        <p:spPr>
          <a:xfrm>
            <a:off x="476550" y="1220500"/>
            <a:ext cx="681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4"/>
                </a:solidFill>
                <a:latin typeface="Prompt"/>
                <a:ea typeface="Prompt"/>
                <a:cs typeface="Prompt"/>
                <a:sym typeface="Prompt"/>
              </a:rPr>
              <a:t>Blumira allows you to:</a:t>
            </a:r>
            <a:endParaRPr b="1" sz="1800">
              <a:solidFill>
                <a:schemeClr val="accent4"/>
              </a:solidFill>
              <a:latin typeface="Prompt"/>
              <a:ea typeface="Prompt"/>
              <a:cs typeface="Prompt"/>
              <a:sym typeface="Prompt"/>
            </a:endParaRPr>
          </a:p>
        </p:txBody>
      </p:sp>
      <p:sp>
        <p:nvSpPr>
          <p:cNvPr id="302" name="Google Shape;302;p33"/>
          <p:cNvSpPr txBox="1"/>
          <p:nvPr/>
        </p:nvSpPr>
        <p:spPr>
          <a:xfrm>
            <a:off x="449450" y="1866900"/>
            <a:ext cx="3436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Easily integrate with applications and security tools across your environment, including cloud and on-prem. Blumira’s cloud-delivered service collects and parses security events, logs and alerts for visibility through a single pane of glass.</a:t>
            </a:r>
            <a:endParaRPr sz="1200">
              <a:latin typeface="Open Sans"/>
              <a:ea typeface="Open Sans"/>
              <a:cs typeface="Open Sans"/>
              <a:sym typeface="Open Sans"/>
            </a:endParaRPr>
          </a:p>
        </p:txBody>
      </p:sp>
      <p:sp>
        <p:nvSpPr>
          <p:cNvPr id="303" name="Google Shape;303;p33"/>
          <p:cNvSpPr txBox="1"/>
          <p:nvPr/>
        </p:nvSpPr>
        <p:spPr>
          <a:xfrm>
            <a:off x="3924950" y="1866900"/>
            <a:ext cx="3390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Easily integrate with applications and security tools across your environment, including cloud and on-prem. Blumira’s cloud-delivered service collects and parses security events, logs and alerts for visibility through a single pane of glass.</a:t>
            </a:r>
            <a:endParaRPr sz="1200">
              <a:latin typeface="Open Sans"/>
              <a:ea typeface="Open Sans"/>
              <a:cs typeface="Open Sans"/>
              <a:sym typeface="Open Sans"/>
            </a:endParaRPr>
          </a:p>
        </p:txBody>
      </p:sp>
      <p:sp>
        <p:nvSpPr>
          <p:cNvPr id="304" name="Google Shape;304;p33"/>
          <p:cNvSpPr txBox="1"/>
          <p:nvPr/>
        </p:nvSpPr>
        <p:spPr>
          <a:xfrm>
            <a:off x="476550" y="1619100"/>
            <a:ext cx="31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Prompt"/>
                <a:ea typeface="Prompt"/>
                <a:cs typeface="Prompt"/>
                <a:sym typeface="Prompt"/>
              </a:rPr>
              <a:t>Collect &amp; Centralize Security Events</a:t>
            </a:r>
            <a:endParaRPr b="1" sz="1200">
              <a:solidFill>
                <a:schemeClr val="accent5"/>
              </a:solidFill>
              <a:latin typeface="Prompt"/>
              <a:ea typeface="Prompt"/>
              <a:cs typeface="Prompt"/>
              <a:sym typeface="Prompt"/>
            </a:endParaRPr>
          </a:p>
        </p:txBody>
      </p:sp>
      <p:sp>
        <p:nvSpPr>
          <p:cNvPr id="305" name="Google Shape;305;p33"/>
          <p:cNvSpPr txBox="1"/>
          <p:nvPr/>
        </p:nvSpPr>
        <p:spPr>
          <a:xfrm>
            <a:off x="3924950" y="1619100"/>
            <a:ext cx="337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Prompt"/>
                <a:ea typeface="Prompt"/>
                <a:cs typeface="Prompt"/>
                <a:sym typeface="Prompt"/>
              </a:rPr>
              <a:t>Respond Quickly With Guided Playbooks</a:t>
            </a:r>
            <a:endParaRPr b="1" sz="1200">
              <a:solidFill>
                <a:schemeClr val="accent5"/>
              </a:solidFill>
              <a:latin typeface="Prompt"/>
              <a:ea typeface="Prompt"/>
              <a:cs typeface="Prompt"/>
              <a:sym typeface="Prompt"/>
            </a:endParaRPr>
          </a:p>
        </p:txBody>
      </p:sp>
      <p:sp>
        <p:nvSpPr>
          <p:cNvPr id="306" name="Google Shape;306;p33"/>
          <p:cNvSpPr txBox="1"/>
          <p:nvPr/>
        </p:nvSpPr>
        <p:spPr>
          <a:xfrm>
            <a:off x="449450" y="3467100"/>
            <a:ext cx="34368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By correlating log data with continuously updated threat intelligence feeds, Blumira’s platform detects known and suspected cybersecurity threats. It reduces the noise of</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false-positive alerts with automation and fine-tuning. With Blumira, you can deploy honeypots with the click of a button to detect lateral movement and unauthorized access across your environment.</a:t>
            </a:r>
            <a:endParaRPr sz="1200">
              <a:latin typeface="Open Sans"/>
              <a:ea typeface="Open Sans"/>
              <a:cs typeface="Open Sans"/>
              <a:sym typeface="Open Sans"/>
            </a:endParaRPr>
          </a:p>
        </p:txBody>
      </p:sp>
      <p:sp>
        <p:nvSpPr>
          <p:cNvPr id="307" name="Google Shape;307;p33"/>
          <p:cNvSpPr txBox="1"/>
          <p:nvPr/>
        </p:nvSpPr>
        <p:spPr>
          <a:xfrm>
            <a:off x="3924950" y="3467100"/>
            <a:ext cx="3390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Blumira’s pre-built and scheduled reports help organizations investigate the security threats found within their environment while providing auditors with reports to help</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meet compliance.</a:t>
            </a:r>
            <a:endParaRPr sz="1200">
              <a:latin typeface="Open Sans"/>
              <a:ea typeface="Open Sans"/>
              <a:cs typeface="Open Sans"/>
              <a:sym typeface="Open Sans"/>
            </a:endParaRPr>
          </a:p>
        </p:txBody>
      </p:sp>
      <p:sp>
        <p:nvSpPr>
          <p:cNvPr id="308" name="Google Shape;308;p33"/>
          <p:cNvSpPr txBox="1"/>
          <p:nvPr/>
        </p:nvSpPr>
        <p:spPr>
          <a:xfrm>
            <a:off x="476550" y="3219300"/>
            <a:ext cx="31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Prompt"/>
                <a:ea typeface="Prompt"/>
                <a:cs typeface="Prompt"/>
                <a:sym typeface="Prompt"/>
              </a:rPr>
              <a:t>Rapidly Detect Cybersecurity Threats</a:t>
            </a:r>
            <a:endParaRPr b="1" sz="1200">
              <a:solidFill>
                <a:schemeClr val="accent5"/>
              </a:solidFill>
              <a:latin typeface="Prompt"/>
              <a:ea typeface="Prompt"/>
              <a:cs typeface="Prompt"/>
              <a:sym typeface="Prompt"/>
            </a:endParaRPr>
          </a:p>
        </p:txBody>
      </p:sp>
      <p:sp>
        <p:nvSpPr>
          <p:cNvPr id="309" name="Google Shape;309;p33"/>
          <p:cNvSpPr txBox="1"/>
          <p:nvPr/>
        </p:nvSpPr>
        <p:spPr>
          <a:xfrm>
            <a:off x="3924950" y="3219300"/>
            <a:ext cx="337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Prompt"/>
                <a:ea typeface="Prompt"/>
                <a:cs typeface="Prompt"/>
                <a:sym typeface="Prompt"/>
              </a:rPr>
              <a:t>Report on Security Findings &amp; Activities</a:t>
            </a:r>
            <a:endParaRPr b="1" sz="1200">
              <a:solidFill>
                <a:schemeClr val="accent5"/>
              </a:solidFill>
              <a:latin typeface="Prompt"/>
              <a:ea typeface="Prompt"/>
              <a:cs typeface="Prompt"/>
              <a:sym typeface="Prompt"/>
            </a:endParaRPr>
          </a:p>
        </p:txBody>
      </p:sp>
      <p:sp>
        <p:nvSpPr>
          <p:cNvPr id="310" name="Google Shape;310;p33"/>
          <p:cNvSpPr txBox="1"/>
          <p:nvPr/>
        </p:nvSpPr>
        <p:spPr>
          <a:xfrm>
            <a:off x="449450" y="5467350"/>
            <a:ext cx="3436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When known cybersecurity threats are detected, Blumira’s service allows you to easily implement blocking rules and isolate affected devices to quickly stop active threats without manual intervention.</a:t>
            </a:r>
            <a:endParaRPr sz="1200">
              <a:latin typeface="Open Sans"/>
              <a:ea typeface="Open Sans"/>
              <a:cs typeface="Open Sans"/>
              <a:sym typeface="Open Sans"/>
            </a:endParaRPr>
          </a:p>
        </p:txBody>
      </p:sp>
      <p:sp>
        <p:nvSpPr>
          <p:cNvPr id="311" name="Google Shape;311;p33"/>
          <p:cNvSpPr txBox="1"/>
          <p:nvPr/>
        </p:nvSpPr>
        <p:spPr>
          <a:xfrm>
            <a:off x="449450" y="6668213"/>
            <a:ext cx="33903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Open Sans"/>
                <a:ea typeface="Open Sans"/>
                <a:cs typeface="Open Sans"/>
                <a:sym typeface="Open Sans"/>
              </a:rPr>
              <a:t>“</a:t>
            </a:r>
            <a:r>
              <a:rPr lang="en" sz="1100">
                <a:latin typeface="Open Sans"/>
                <a:ea typeface="Open Sans"/>
                <a:cs typeface="Open Sans"/>
                <a:sym typeface="Open Sans"/>
              </a:rPr>
              <a:t>We have been looking for a SIEM and a monitoring tool for our M365 and other cloud products and Blumira helps us with that right out of the box. It gives us just the right level of visibility we need for our SMB customers.</a:t>
            </a:r>
            <a:r>
              <a:rPr lang="en" sz="1100">
                <a:latin typeface="Open Sans"/>
                <a:ea typeface="Open Sans"/>
                <a:cs typeface="Open Sans"/>
                <a:sym typeface="Open Sans"/>
              </a:rPr>
              <a:t>”</a:t>
            </a:r>
            <a:endParaRPr sz="1100">
              <a:latin typeface="Open Sans"/>
              <a:ea typeface="Open Sans"/>
              <a:cs typeface="Open Sans"/>
              <a:sym typeface="Open Sans"/>
            </a:endParaRPr>
          </a:p>
        </p:txBody>
      </p:sp>
      <p:sp>
        <p:nvSpPr>
          <p:cNvPr id="312" name="Google Shape;312;p33"/>
          <p:cNvSpPr txBox="1"/>
          <p:nvPr/>
        </p:nvSpPr>
        <p:spPr>
          <a:xfrm>
            <a:off x="449450" y="5239000"/>
            <a:ext cx="314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Prompt"/>
                <a:ea typeface="Prompt"/>
                <a:cs typeface="Prompt"/>
                <a:sym typeface="Prompt"/>
              </a:rPr>
              <a:t>Automate Threat Response</a:t>
            </a:r>
            <a:endParaRPr b="1" sz="1200">
              <a:solidFill>
                <a:schemeClr val="accent5"/>
              </a:solidFill>
              <a:latin typeface="Prompt"/>
              <a:ea typeface="Prompt"/>
              <a:cs typeface="Prompt"/>
              <a:sym typeface="Prompt"/>
            </a:endParaRPr>
          </a:p>
        </p:txBody>
      </p:sp>
      <p:sp>
        <p:nvSpPr>
          <p:cNvPr id="313" name="Google Shape;313;p33"/>
          <p:cNvSpPr txBox="1"/>
          <p:nvPr/>
        </p:nvSpPr>
        <p:spPr>
          <a:xfrm>
            <a:off x="468900" y="7687388"/>
            <a:ext cx="3370800" cy="3387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Corey Kirkendoll, CEO, 5k Technical Services</a:t>
            </a:r>
            <a:endParaRPr sz="1000">
              <a:latin typeface="Open Sans"/>
              <a:ea typeface="Open Sans"/>
              <a:cs typeface="Open Sans"/>
              <a:sym typeface="Open Sans"/>
            </a:endParaRPr>
          </a:p>
        </p:txBody>
      </p:sp>
      <p:cxnSp>
        <p:nvCxnSpPr>
          <p:cNvPr id="314" name="Google Shape;314;p33"/>
          <p:cNvCxnSpPr/>
          <p:nvPr/>
        </p:nvCxnSpPr>
        <p:spPr>
          <a:xfrm>
            <a:off x="523875" y="6638925"/>
            <a:ext cx="3372000" cy="0"/>
          </a:xfrm>
          <a:prstGeom prst="straightConnector1">
            <a:avLst/>
          </a:prstGeom>
          <a:noFill/>
          <a:ln cap="flat" cmpd="sng" w="9525">
            <a:solidFill>
              <a:schemeClr val="accent6"/>
            </a:solidFill>
            <a:prstDash val="solid"/>
            <a:round/>
            <a:headEnd len="med" w="med" type="none"/>
            <a:tailEnd len="med" w="med" type="none"/>
          </a:ln>
        </p:spPr>
      </p:cxnSp>
      <p:pic>
        <p:nvPicPr>
          <p:cNvPr id="315" name="Google Shape;315;p33"/>
          <p:cNvPicPr preferRelativeResize="0"/>
          <p:nvPr/>
        </p:nvPicPr>
        <p:blipFill rotWithShape="1">
          <a:blip r:embed="rId3">
            <a:alphaModFix/>
          </a:blip>
          <a:srcRect b="0" l="0" r="17668" t="0"/>
          <a:stretch/>
        </p:blipFill>
        <p:spPr>
          <a:xfrm>
            <a:off x="4020200" y="4799250"/>
            <a:ext cx="3752100" cy="3038400"/>
          </a:xfrm>
          <a:prstGeom prst="roundRect">
            <a:avLst>
              <a:gd fmla="val 16667" name="adj"/>
            </a:avLst>
          </a:prstGeom>
          <a:noFill/>
          <a:ln>
            <a:noFill/>
          </a:ln>
        </p:spPr>
      </p:pic>
      <p:pic>
        <p:nvPicPr>
          <p:cNvPr id="316" name="Google Shape;316;p33"/>
          <p:cNvPicPr preferRelativeResize="0"/>
          <p:nvPr/>
        </p:nvPicPr>
        <p:blipFill>
          <a:blip r:embed="rId4">
            <a:alphaModFix/>
          </a:blip>
          <a:stretch>
            <a:fillRect/>
          </a:stretch>
        </p:blipFill>
        <p:spPr>
          <a:xfrm>
            <a:off x="617323" y="8624271"/>
            <a:ext cx="1066550" cy="1023870"/>
          </a:xfrm>
          <a:prstGeom prst="rect">
            <a:avLst/>
          </a:prstGeom>
          <a:noFill/>
          <a:ln>
            <a:noFill/>
          </a:ln>
        </p:spPr>
      </p:pic>
      <p:pic>
        <p:nvPicPr>
          <p:cNvPr id="317" name="Google Shape;317;p33"/>
          <p:cNvPicPr preferRelativeResize="0"/>
          <p:nvPr/>
        </p:nvPicPr>
        <p:blipFill>
          <a:blip r:embed="rId5">
            <a:alphaModFix/>
          </a:blip>
          <a:stretch>
            <a:fillRect/>
          </a:stretch>
        </p:blipFill>
        <p:spPr>
          <a:xfrm>
            <a:off x="5977426" y="8462827"/>
            <a:ext cx="1337850" cy="1367998"/>
          </a:xfrm>
          <a:prstGeom prst="rect">
            <a:avLst/>
          </a:prstGeom>
          <a:noFill/>
          <a:ln>
            <a:noFill/>
          </a:ln>
        </p:spPr>
      </p:pic>
      <p:sp>
        <p:nvSpPr>
          <p:cNvPr id="318" name="Google Shape;318;p33"/>
          <p:cNvSpPr txBox="1"/>
          <p:nvPr/>
        </p:nvSpPr>
        <p:spPr>
          <a:xfrm>
            <a:off x="2949425" y="8582100"/>
            <a:ext cx="2495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Your point of contact is:</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Name</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Title</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Email</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Phone</a:t>
            </a:r>
            <a:endParaRPr sz="12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4"/>
          <p:cNvSpPr txBox="1"/>
          <p:nvPr/>
        </p:nvSpPr>
        <p:spPr>
          <a:xfrm>
            <a:off x="476425" y="494650"/>
            <a:ext cx="6819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Prompt"/>
                <a:ea typeface="Prompt"/>
                <a:cs typeface="Prompt"/>
                <a:sym typeface="Prompt"/>
              </a:rPr>
              <a:t>Customers Love Blumira</a:t>
            </a:r>
            <a:endParaRPr b="1" sz="3000">
              <a:solidFill>
                <a:schemeClr val="accent4"/>
              </a:solidFill>
              <a:latin typeface="Prompt"/>
              <a:ea typeface="Prompt"/>
              <a:cs typeface="Prompt"/>
              <a:sym typeface="Prompt"/>
            </a:endParaRPr>
          </a:p>
        </p:txBody>
      </p:sp>
      <p:cxnSp>
        <p:nvCxnSpPr>
          <p:cNvPr id="324" name="Google Shape;324;p34"/>
          <p:cNvCxnSpPr/>
          <p:nvPr/>
        </p:nvCxnSpPr>
        <p:spPr>
          <a:xfrm flipH="1" rot="10800000">
            <a:off x="449450" y="1175275"/>
            <a:ext cx="6865800" cy="16800"/>
          </a:xfrm>
          <a:prstGeom prst="straightConnector1">
            <a:avLst/>
          </a:prstGeom>
          <a:noFill/>
          <a:ln cap="flat" cmpd="sng" w="9525">
            <a:solidFill>
              <a:srgbClr val="3B3B3B"/>
            </a:solidFill>
            <a:prstDash val="solid"/>
            <a:round/>
            <a:headEnd len="med" w="med" type="none"/>
            <a:tailEnd len="med" w="med" type="none"/>
          </a:ln>
        </p:spPr>
      </p:cxnSp>
      <p:sp>
        <p:nvSpPr>
          <p:cNvPr id="325" name="Google Shape;325;p34"/>
          <p:cNvSpPr/>
          <p:nvPr/>
        </p:nvSpPr>
        <p:spPr>
          <a:xfrm>
            <a:off x="0" y="8214000"/>
            <a:ext cx="7772400" cy="1844400"/>
          </a:xfrm>
          <a:prstGeom prst="rect">
            <a:avLst/>
          </a:prstGeom>
          <a:solidFill>
            <a:srgbClr val="CCCECF"/>
          </a:solidFill>
          <a:ln cap="flat" cmpd="sng" w="9525">
            <a:solidFill>
              <a:srgbClr val="CCCE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4"/>
          <p:cNvSpPr/>
          <p:nvPr/>
        </p:nvSpPr>
        <p:spPr>
          <a:xfrm>
            <a:off x="0" y="10012075"/>
            <a:ext cx="7772400" cy="46200"/>
          </a:xfrm>
          <a:prstGeom prst="rect">
            <a:avLst/>
          </a:prstGeom>
          <a:solidFill>
            <a:srgbClr val="3F7EF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4"/>
          <p:cNvSpPr/>
          <p:nvPr/>
        </p:nvSpPr>
        <p:spPr>
          <a:xfrm>
            <a:off x="6017725" y="8497200"/>
            <a:ext cx="1278000" cy="1278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8" name="Google Shape;328;p34"/>
          <p:cNvCxnSpPr/>
          <p:nvPr/>
        </p:nvCxnSpPr>
        <p:spPr>
          <a:xfrm rot="10800000">
            <a:off x="2574525" y="8516250"/>
            <a:ext cx="0" cy="1239900"/>
          </a:xfrm>
          <a:prstGeom prst="straightConnector1">
            <a:avLst/>
          </a:prstGeom>
          <a:noFill/>
          <a:ln cap="flat" cmpd="sng" w="9525">
            <a:solidFill>
              <a:srgbClr val="3F7EF8"/>
            </a:solidFill>
            <a:prstDash val="solid"/>
            <a:round/>
            <a:headEnd len="med" w="med" type="none"/>
            <a:tailEnd len="med" w="med" type="none"/>
          </a:ln>
        </p:spPr>
      </p:cxnSp>
      <p:sp>
        <p:nvSpPr>
          <p:cNvPr id="329" name="Google Shape;329;p34"/>
          <p:cNvSpPr txBox="1"/>
          <p:nvPr/>
        </p:nvSpPr>
        <p:spPr>
          <a:xfrm>
            <a:off x="476550" y="1217900"/>
            <a:ext cx="681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Here’s </a:t>
            </a:r>
            <a:r>
              <a:rPr lang="en" sz="1200">
                <a:latin typeface="Open Sans"/>
                <a:ea typeface="Open Sans"/>
                <a:cs typeface="Open Sans"/>
                <a:sym typeface="Open Sans"/>
              </a:rPr>
              <a:t>what</a:t>
            </a:r>
            <a:r>
              <a:rPr lang="en" sz="1200">
                <a:latin typeface="Open Sans"/>
                <a:ea typeface="Open Sans"/>
                <a:cs typeface="Open Sans"/>
                <a:sym typeface="Open Sans"/>
              </a:rPr>
              <a:t> our customers have to say about Blumira’s award winning product and support.</a:t>
            </a:r>
            <a:endParaRPr sz="1200">
              <a:latin typeface="Open Sans"/>
              <a:ea typeface="Open Sans"/>
              <a:cs typeface="Open Sans"/>
              <a:sym typeface="Open Sans"/>
            </a:endParaRPr>
          </a:p>
        </p:txBody>
      </p:sp>
      <p:sp>
        <p:nvSpPr>
          <p:cNvPr id="330" name="Google Shape;330;p34"/>
          <p:cNvSpPr txBox="1"/>
          <p:nvPr/>
        </p:nvSpPr>
        <p:spPr>
          <a:xfrm>
            <a:off x="476550" y="1619588"/>
            <a:ext cx="33903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Open Sans"/>
                <a:ea typeface="Open Sans"/>
                <a:cs typeface="Open Sans"/>
                <a:sym typeface="Open Sans"/>
              </a:rPr>
              <a:t>“I don’t have the staff dedicated to sit and read logs all day or with the skillset to analyze our data. We chose Blumira for its simplicity – I needed a solution that would simplify, consolidate and show me what I really need to see.”</a:t>
            </a:r>
            <a:endParaRPr sz="1100">
              <a:latin typeface="Open Sans"/>
              <a:ea typeface="Open Sans"/>
              <a:cs typeface="Open Sans"/>
              <a:sym typeface="Open Sans"/>
            </a:endParaRPr>
          </a:p>
        </p:txBody>
      </p:sp>
      <p:sp>
        <p:nvSpPr>
          <p:cNvPr id="331" name="Google Shape;331;p34"/>
          <p:cNvSpPr txBox="1"/>
          <p:nvPr/>
        </p:nvSpPr>
        <p:spPr>
          <a:xfrm>
            <a:off x="486300" y="2670875"/>
            <a:ext cx="337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Prompt"/>
                <a:ea typeface="Prompt"/>
                <a:cs typeface="Prompt"/>
                <a:sym typeface="Prompt"/>
              </a:rPr>
              <a:t>Jim Paolicelli, </a:t>
            </a:r>
            <a:r>
              <a:rPr lang="en" sz="1000">
                <a:solidFill>
                  <a:schemeClr val="accent5"/>
                </a:solidFill>
                <a:latin typeface="Open Sans"/>
                <a:ea typeface="Open Sans"/>
                <a:cs typeface="Open Sans"/>
                <a:sym typeface="Open Sans"/>
              </a:rPr>
              <a:t>IT Director, </a:t>
            </a:r>
            <a:r>
              <a:rPr lang="en" sz="1000">
                <a:solidFill>
                  <a:schemeClr val="accent5"/>
                </a:solidFill>
                <a:latin typeface="Open Sans"/>
                <a:ea typeface="Open Sans"/>
                <a:cs typeface="Open Sans"/>
                <a:sym typeface="Open Sans"/>
              </a:rPr>
              <a:t>Atlantic Constructors</a:t>
            </a:r>
            <a:endParaRPr sz="1000">
              <a:solidFill>
                <a:schemeClr val="accent5"/>
              </a:solidFill>
              <a:latin typeface="Open Sans"/>
              <a:ea typeface="Open Sans"/>
              <a:cs typeface="Open Sans"/>
              <a:sym typeface="Open Sans"/>
            </a:endParaRPr>
          </a:p>
        </p:txBody>
      </p:sp>
      <p:sp>
        <p:nvSpPr>
          <p:cNvPr id="332" name="Google Shape;332;p34"/>
          <p:cNvSpPr txBox="1"/>
          <p:nvPr/>
        </p:nvSpPr>
        <p:spPr>
          <a:xfrm>
            <a:off x="3924950" y="1619588"/>
            <a:ext cx="33903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Open Sans"/>
                <a:ea typeface="Open Sans"/>
                <a:cs typeface="Open Sans"/>
                <a:sym typeface="Open Sans"/>
              </a:rPr>
              <a:t>“Blumira is a great solution — we didn’t have to spend six months on the tool to get it set up correctly. We were able to deploy quickly, not get flooded with alerts, and the team is really responsive when we need more help.”</a:t>
            </a:r>
            <a:endParaRPr sz="1100">
              <a:latin typeface="Open Sans"/>
              <a:ea typeface="Open Sans"/>
              <a:cs typeface="Open Sans"/>
              <a:sym typeface="Open Sans"/>
            </a:endParaRPr>
          </a:p>
        </p:txBody>
      </p:sp>
      <p:sp>
        <p:nvSpPr>
          <p:cNvPr id="333" name="Google Shape;333;p34"/>
          <p:cNvSpPr txBox="1"/>
          <p:nvPr/>
        </p:nvSpPr>
        <p:spPr>
          <a:xfrm>
            <a:off x="3934700" y="2566100"/>
            <a:ext cx="3370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Prompt"/>
                <a:ea typeface="Prompt"/>
                <a:cs typeface="Prompt"/>
                <a:sym typeface="Prompt"/>
              </a:rPr>
              <a:t>Matt Varblow, </a:t>
            </a:r>
            <a:r>
              <a:rPr lang="en" sz="1000">
                <a:solidFill>
                  <a:schemeClr val="accent5"/>
                </a:solidFill>
                <a:latin typeface="Open Sans"/>
                <a:ea typeface="Open Sans"/>
                <a:cs typeface="Open Sans"/>
                <a:sym typeface="Open Sans"/>
              </a:rPr>
              <a:t>VP of Engineering Services, </a:t>
            </a:r>
            <a:r>
              <a:rPr lang="en" sz="1000">
                <a:solidFill>
                  <a:schemeClr val="accent5"/>
                </a:solidFill>
                <a:latin typeface="Open Sans"/>
                <a:ea typeface="Open Sans"/>
                <a:cs typeface="Open Sans"/>
                <a:sym typeface="Open Sans"/>
              </a:rPr>
              <a:t>AdvantageCS</a:t>
            </a:r>
            <a:endParaRPr sz="1000">
              <a:solidFill>
                <a:schemeClr val="accent5"/>
              </a:solidFill>
              <a:latin typeface="Open Sans"/>
              <a:ea typeface="Open Sans"/>
              <a:cs typeface="Open Sans"/>
              <a:sym typeface="Open Sans"/>
            </a:endParaRPr>
          </a:p>
        </p:txBody>
      </p:sp>
      <p:sp>
        <p:nvSpPr>
          <p:cNvPr id="334" name="Google Shape;334;p34"/>
          <p:cNvSpPr txBox="1"/>
          <p:nvPr/>
        </p:nvSpPr>
        <p:spPr>
          <a:xfrm>
            <a:off x="3924950" y="3231550"/>
            <a:ext cx="33903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Open Sans"/>
                <a:ea typeface="Open Sans"/>
                <a:cs typeface="Open Sans"/>
                <a:sym typeface="Open Sans"/>
              </a:rPr>
              <a:t>“Knowing that I have something I can look at that can correlate everything is a real time-saver. I'm able to sleep at night knowing that all of our logs are centralized. Blumira’s dashboards provide accurate and high-fidelity actionable alerts.”</a:t>
            </a:r>
            <a:endParaRPr sz="1100">
              <a:latin typeface="Open Sans"/>
              <a:ea typeface="Open Sans"/>
              <a:cs typeface="Open Sans"/>
              <a:sym typeface="Open Sans"/>
            </a:endParaRPr>
          </a:p>
        </p:txBody>
      </p:sp>
      <p:sp>
        <p:nvSpPr>
          <p:cNvPr id="335" name="Google Shape;335;p34"/>
          <p:cNvSpPr txBox="1"/>
          <p:nvPr/>
        </p:nvSpPr>
        <p:spPr>
          <a:xfrm>
            <a:off x="3934700" y="4349513"/>
            <a:ext cx="337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Prompt"/>
                <a:ea typeface="Prompt"/>
                <a:cs typeface="Prompt"/>
                <a:sym typeface="Prompt"/>
              </a:rPr>
              <a:t>John Hwee, </a:t>
            </a:r>
            <a:r>
              <a:rPr lang="en" sz="1000">
                <a:solidFill>
                  <a:schemeClr val="accent5"/>
                </a:solidFill>
                <a:latin typeface="Open Sans"/>
                <a:ea typeface="Open Sans"/>
                <a:cs typeface="Open Sans"/>
                <a:sym typeface="Open Sans"/>
              </a:rPr>
              <a:t>Director of IT, </a:t>
            </a:r>
            <a:r>
              <a:rPr lang="en" sz="1000">
                <a:solidFill>
                  <a:schemeClr val="accent5"/>
                </a:solidFill>
                <a:latin typeface="Open Sans"/>
                <a:ea typeface="Open Sans"/>
                <a:cs typeface="Open Sans"/>
                <a:sym typeface="Open Sans"/>
              </a:rPr>
              <a:t>Duraflame</a:t>
            </a:r>
            <a:endParaRPr sz="1000">
              <a:solidFill>
                <a:schemeClr val="accent5"/>
              </a:solidFill>
              <a:latin typeface="Open Sans"/>
              <a:ea typeface="Open Sans"/>
              <a:cs typeface="Open Sans"/>
              <a:sym typeface="Open Sans"/>
            </a:endParaRPr>
          </a:p>
        </p:txBody>
      </p:sp>
      <p:sp>
        <p:nvSpPr>
          <p:cNvPr id="336" name="Google Shape;336;p34"/>
          <p:cNvSpPr txBox="1"/>
          <p:nvPr/>
        </p:nvSpPr>
        <p:spPr>
          <a:xfrm>
            <a:off x="496050" y="3168863"/>
            <a:ext cx="33903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Open Sans"/>
                <a:ea typeface="Open Sans"/>
                <a:cs typeface="Open Sans"/>
                <a:sym typeface="Open Sans"/>
              </a:rPr>
              <a:t>“The onramp to getting started and the support throughout has been terrific. Solid, clean interface. Alerts are actionable and of real interest, making us aware of risks that our current SIEM solutions were missing. It's clear there's additional SOC services helping shape and enrich our alerts. Very pleased.”</a:t>
            </a:r>
            <a:endParaRPr sz="1100">
              <a:latin typeface="Open Sans"/>
              <a:ea typeface="Open Sans"/>
              <a:cs typeface="Open Sans"/>
              <a:sym typeface="Open Sans"/>
            </a:endParaRPr>
          </a:p>
        </p:txBody>
      </p:sp>
      <p:sp>
        <p:nvSpPr>
          <p:cNvPr id="337" name="Google Shape;337;p34"/>
          <p:cNvSpPr txBox="1"/>
          <p:nvPr/>
        </p:nvSpPr>
        <p:spPr>
          <a:xfrm>
            <a:off x="505800" y="4417775"/>
            <a:ext cx="337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Prompt"/>
                <a:ea typeface="Prompt"/>
                <a:cs typeface="Prompt"/>
                <a:sym typeface="Prompt"/>
              </a:rPr>
              <a:t>John Snyder, </a:t>
            </a:r>
            <a:r>
              <a:rPr lang="en" sz="1000">
                <a:solidFill>
                  <a:schemeClr val="accent5"/>
                </a:solidFill>
                <a:latin typeface="Open Sans"/>
                <a:ea typeface="Open Sans"/>
                <a:cs typeface="Open Sans"/>
                <a:sym typeface="Open Sans"/>
              </a:rPr>
              <a:t>CEO, </a:t>
            </a:r>
            <a:r>
              <a:rPr lang="en" sz="1000">
                <a:solidFill>
                  <a:schemeClr val="accent5"/>
                </a:solidFill>
                <a:latin typeface="Open Sans"/>
                <a:ea typeface="Open Sans"/>
                <a:cs typeface="Open Sans"/>
                <a:sym typeface="Open Sans"/>
              </a:rPr>
              <a:t>Net Friends</a:t>
            </a:r>
            <a:endParaRPr sz="1000">
              <a:solidFill>
                <a:schemeClr val="accent5"/>
              </a:solidFill>
              <a:latin typeface="Open Sans"/>
              <a:ea typeface="Open Sans"/>
              <a:cs typeface="Open Sans"/>
              <a:sym typeface="Open Sans"/>
            </a:endParaRPr>
          </a:p>
        </p:txBody>
      </p:sp>
      <p:pic>
        <p:nvPicPr>
          <p:cNvPr id="338" name="Google Shape;338;p34"/>
          <p:cNvPicPr preferRelativeResize="0"/>
          <p:nvPr/>
        </p:nvPicPr>
        <p:blipFill>
          <a:blip r:embed="rId3">
            <a:alphaModFix/>
          </a:blip>
          <a:stretch>
            <a:fillRect/>
          </a:stretch>
        </p:blipFill>
        <p:spPr>
          <a:xfrm>
            <a:off x="617323" y="8624271"/>
            <a:ext cx="1066550" cy="1023870"/>
          </a:xfrm>
          <a:prstGeom prst="rect">
            <a:avLst/>
          </a:prstGeom>
          <a:noFill/>
          <a:ln>
            <a:noFill/>
          </a:ln>
        </p:spPr>
      </p:pic>
      <p:sp>
        <p:nvSpPr>
          <p:cNvPr id="339" name="Google Shape;339;p34"/>
          <p:cNvSpPr txBox="1"/>
          <p:nvPr/>
        </p:nvSpPr>
        <p:spPr>
          <a:xfrm>
            <a:off x="515550" y="5884025"/>
            <a:ext cx="3268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Prompt"/>
                <a:ea typeface="Prompt"/>
                <a:cs typeface="Prompt"/>
                <a:sym typeface="Prompt"/>
              </a:rPr>
              <a:t>Devon Chorney, </a:t>
            </a:r>
            <a:r>
              <a:rPr lang="en" sz="1000">
                <a:solidFill>
                  <a:schemeClr val="accent5"/>
                </a:solidFill>
                <a:latin typeface="Open Sans"/>
                <a:ea typeface="Open Sans"/>
                <a:cs typeface="Open Sans"/>
                <a:sym typeface="Open Sans"/>
              </a:rPr>
              <a:t>Network Admin, Accurate Networks</a:t>
            </a:r>
            <a:endParaRPr sz="1000">
              <a:solidFill>
                <a:schemeClr val="accent5"/>
              </a:solidFill>
              <a:latin typeface="Open Sans"/>
              <a:ea typeface="Open Sans"/>
              <a:cs typeface="Open Sans"/>
              <a:sym typeface="Open Sans"/>
            </a:endParaRPr>
          </a:p>
        </p:txBody>
      </p:sp>
      <p:sp>
        <p:nvSpPr>
          <p:cNvPr id="340" name="Google Shape;340;p34"/>
          <p:cNvSpPr txBox="1"/>
          <p:nvPr/>
        </p:nvSpPr>
        <p:spPr>
          <a:xfrm>
            <a:off x="505800" y="5005388"/>
            <a:ext cx="3390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Open Sans"/>
                <a:ea typeface="Open Sans"/>
                <a:cs typeface="Open Sans"/>
                <a:sym typeface="Open Sans"/>
              </a:rPr>
              <a:t>“</a:t>
            </a:r>
            <a:r>
              <a:rPr lang="en" sz="1100">
                <a:latin typeface="Open Sans"/>
                <a:ea typeface="Open Sans"/>
                <a:cs typeface="Open Sans"/>
                <a:sym typeface="Open Sans"/>
              </a:rPr>
              <a:t>The setup is incredibly easy with useful and reliable alerting out of the box. Playbooks preconfigured to work through solving alerts. Quick support when required.”</a:t>
            </a:r>
            <a:endParaRPr sz="1100">
              <a:latin typeface="Open Sans"/>
              <a:ea typeface="Open Sans"/>
              <a:cs typeface="Open Sans"/>
              <a:sym typeface="Open Sans"/>
            </a:endParaRPr>
          </a:p>
        </p:txBody>
      </p:sp>
      <p:pic>
        <p:nvPicPr>
          <p:cNvPr id="341" name="Google Shape;341;p34"/>
          <p:cNvPicPr preferRelativeResize="0"/>
          <p:nvPr/>
        </p:nvPicPr>
        <p:blipFill>
          <a:blip r:embed="rId4">
            <a:alphaModFix/>
          </a:blip>
          <a:stretch>
            <a:fillRect/>
          </a:stretch>
        </p:blipFill>
        <p:spPr>
          <a:xfrm>
            <a:off x="5977426" y="8462827"/>
            <a:ext cx="1337850" cy="1367998"/>
          </a:xfrm>
          <a:prstGeom prst="rect">
            <a:avLst/>
          </a:prstGeom>
          <a:noFill/>
          <a:ln>
            <a:noFill/>
          </a:ln>
        </p:spPr>
      </p:pic>
      <p:sp>
        <p:nvSpPr>
          <p:cNvPr id="342" name="Google Shape;342;p34"/>
          <p:cNvSpPr txBox="1"/>
          <p:nvPr/>
        </p:nvSpPr>
        <p:spPr>
          <a:xfrm>
            <a:off x="2949425" y="8582100"/>
            <a:ext cx="2495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Your point of contact is:</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Name</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Title</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Email</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Phone</a:t>
            </a:r>
            <a:endParaRPr sz="1200">
              <a:latin typeface="Open Sans"/>
              <a:ea typeface="Open Sans"/>
              <a:cs typeface="Open Sans"/>
              <a:sym typeface="Open Sans"/>
            </a:endParaRPr>
          </a:p>
        </p:txBody>
      </p:sp>
      <p:sp>
        <p:nvSpPr>
          <p:cNvPr id="343" name="Google Shape;343;p34"/>
          <p:cNvSpPr txBox="1"/>
          <p:nvPr/>
        </p:nvSpPr>
        <p:spPr>
          <a:xfrm>
            <a:off x="3998113" y="4831488"/>
            <a:ext cx="33903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Open Sans"/>
                <a:ea typeface="Open Sans"/>
                <a:cs typeface="Open Sans"/>
                <a:sym typeface="Open Sans"/>
              </a:rPr>
              <a:t>“</a:t>
            </a:r>
            <a:r>
              <a:rPr lang="en" sz="1100">
                <a:latin typeface="Open Sans"/>
                <a:ea typeface="Open Sans"/>
                <a:cs typeface="Open Sans"/>
                <a:sym typeface="Open Sans"/>
              </a:rPr>
              <a:t>Our old SIEM was clunky, and support was lackluster, sometimes took them weeks to tell us they weren't receiving logging from us, getting support from them was seriously frustrating. Blumira is heads above our previous provider! Setup was quick and easy, and they even walked us through it over a phone call and are always a support request away from getting an answer.</a:t>
            </a:r>
            <a:r>
              <a:rPr lang="en" sz="1100">
                <a:latin typeface="Open Sans"/>
                <a:ea typeface="Open Sans"/>
                <a:cs typeface="Open Sans"/>
                <a:sym typeface="Open Sans"/>
              </a:rPr>
              <a:t>”</a:t>
            </a:r>
            <a:endParaRPr sz="1100">
              <a:latin typeface="Open Sans"/>
              <a:ea typeface="Open Sans"/>
              <a:cs typeface="Open Sans"/>
              <a:sym typeface="Open Sans"/>
            </a:endParaRPr>
          </a:p>
        </p:txBody>
      </p:sp>
      <p:sp>
        <p:nvSpPr>
          <p:cNvPr id="344" name="Google Shape;344;p34"/>
          <p:cNvSpPr txBox="1"/>
          <p:nvPr/>
        </p:nvSpPr>
        <p:spPr>
          <a:xfrm>
            <a:off x="4007863" y="6309000"/>
            <a:ext cx="337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Prompt"/>
                <a:ea typeface="Prompt"/>
                <a:cs typeface="Prompt"/>
                <a:sym typeface="Prompt"/>
              </a:rPr>
              <a:t>Jacob Hale, </a:t>
            </a:r>
            <a:r>
              <a:rPr lang="en" sz="1000">
                <a:solidFill>
                  <a:schemeClr val="accent5"/>
                </a:solidFill>
                <a:latin typeface="Open Sans"/>
                <a:ea typeface="Open Sans"/>
                <a:cs typeface="Open Sans"/>
                <a:sym typeface="Open Sans"/>
              </a:rPr>
              <a:t>COO</a:t>
            </a:r>
            <a:r>
              <a:rPr lang="en" sz="1000">
                <a:solidFill>
                  <a:schemeClr val="accent5"/>
                </a:solidFill>
                <a:latin typeface="Open Sans"/>
                <a:ea typeface="Open Sans"/>
                <a:cs typeface="Open Sans"/>
                <a:sym typeface="Open Sans"/>
              </a:rPr>
              <a:t>, The Dirks Group</a:t>
            </a:r>
            <a:endParaRPr sz="1000">
              <a:solidFill>
                <a:schemeClr val="accent5"/>
              </a:solidFill>
              <a:latin typeface="Open Sans"/>
              <a:ea typeface="Open Sans"/>
              <a:cs typeface="Open Sans"/>
              <a:sym typeface="Open Sans"/>
            </a:endParaRPr>
          </a:p>
        </p:txBody>
      </p:sp>
      <p:pic>
        <p:nvPicPr>
          <p:cNvPr id="345" name="Google Shape;345;p34"/>
          <p:cNvPicPr preferRelativeResize="0"/>
          <p:nvPr/>
        </p:nvPicPr>
        <p:blipFill>
          <a:blip r:embed="rId5">
            <a:alphaModFix/>
          </a:blip>
          <a:stretch>
            <a:fillRect/>
          </a:stretch>
        </p:blipFill>
        <p:spPr>
          <a:xfrm>
            <a:off x="440150" y="6728125"/>
            <a:ext cx="1095575" cy="1422838"/>
          </a:xfrm>
          <a:prstGeom prst="rect">
            <a:avLst/>
          </a:prstGeom>
          <a:noFill/>
          <a:ln>
            <a:noFill/>
          </a:ln>
        </p:spPr>
      </p:pic>
      <p:pic>
        <p:nvPicPr>
          <p:cNvPr id="346" name="Google Shape;346;p34"/>
          <p:cNvPicPr preferRelativeResize="0"/>
          <p:nvPr/>
        </p:nvPicPr>
        <p:blipFill>
          <a:blip r:embed="rId6">
            <a:alphaModFix/>
          </a:blip>
          <a:stretch>
            <a:fillRect/>
          </a:stretch>
        </p:blipFill>
        <p:spPr>
          <a:xfrm>
            <a:off x="1585200" y="6728138"/>
            <a:ext cx="1095575" cy="1422800"/>
          </a:xfrm>
          <a:prstGeom prst="rect">
            <a:avLst/>
          </a:prstGeom>
          <a:noFill/>
          <a:ln>
            <a:noFill/>
          </a:ln>
        </p:spPr>
      </p:pic>
      <p:pic>
        <p:nvPicPr>
          <p:cNvPr id="347" name="Google Shape;347;p34"/>
          <p:cNvPicPr preferRelativeResize="0"/>
          <p:nvPr/>
        </p:nvPicPr>
        <p:blipFill>
          <a:blip r:embed="rId7">
            <a:alphaModFix/>
          </a:blip>
          <a:stretch>
            <a:fillRect/>
          </a:stretch>
        </p:blipFill>
        <p:spPr>
          <a:xfrm>
            <a:off x="2730248" y="6711025"/>
            <a:ext cx="1131400" cy="1469357"/>
          </a:xfrm>
          <a:prstGeom prst="rect">
            <a:avLst/>
          </a:prstGeom>
          <a:noFill/>
          <a:ln>
            <a:noFill/>
          </a:ln>
        </p:spPr>
      </p:pic>
      <p:pic>
        <p:nvPicPr>
          <p:cNvPr id="348" name="Google Shape;348;p34"/>
          <p:cNvPicPr preferRelativeResize="0"/>
          <p:nvPr/>
        </p:nvPicPr>
        <p:blipFill>
          <a:blip r:embed="rId8">
            <a:alphaModFix/>
          </a:blip>
          <a:stretch>
            <a:fillRect/>
          </a:stretch>
        </p:blipFill>
        <p:spPr>
          <a:xfrm>
            <a:off x="3909475" y="6714724"/>
            <a:ext cx="1131425" cy="1469410"/>
          </a:xfrm>
          <a:prstGeom prst="rect">
            <a:avLst/>
          </a:prstGeom>
          <a:noFill/>
          <a:ln>
            <a:noFill/>
          </a:ln>
        </p:spPr>
      </p:pic>
      <p:pic>
        <p:nvPicPr>
          <p:cNvPr id="349" name="Google Shape;349;p34"/>
          <p:cNvPicPr preferRelativeResize="0"/>
          <p:nvPr/>
        </p:nvPicPr>
        <p:blipFill>
          <a:blip r:embed="rId9">
            <a:alphaModFix/>
          </a:blip>
          <a:stretch>
            <a:fillRect/>
          </a:stretch>
        </p:blipFill>
        <p:spPr>
          <a:xfrm>
            <a:off x="5075063" y="6736030"/>
            <a:ext cx="1131400" cy="1469345"/>
          </a:xfrm>
          <a:prstGeom prst="rect">
            <a:avLst/>
          </a:prstGeom>
          <a:noFill/>
          <a:ln>
            <a:noFill/>
          </a:ln>
        </p:spPr>
      </p:pic>
      <p:pic>
        <p:nvPicPr>
          <p:cNvPr id="350" name="Google Shape;350;p34"/>
          <p:cNvPicPr preferRelativeResize="0"/>
          <p:nvPr/>
        </p:nvPicPr>
        <p:blipFill>
          <a:blip r:embed="rId10">
            <a:alphaModFix/>
          </a:blip>
          <a:stretch>
            <a:fillRect/>
          </a:stretch>
        </p:blipFill>
        <p:spPr>
          <a:xfrm>
            <a:off x="6233800" y="6724700"/>
            <a:ext cx="1131374" cy="14692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4" name="Shape 354"/>
        <p:cNvGrpSpPr/>
        <p:nvPr/>
      </p:nvGrpSpPr>
      <p:grpSpPr>
        <a:xfrm>
          <a:off x="0" y="0"/>
          <a:ext cx="0" cy="0"/>
          <a:chOff x="0" y="0"/>
          <a:chExt cx="0" cy="0"/>
        </a:xfrm>
      </p:grpSpPr>
      <p:sp>
        <p:nvSpPr>
          <p:cNvPr id="355" name="Google Shape;355;p35"/>
          <p:cNvSpPr/>
          <p:nvPr/>
        </p:nvSpPr>
        <p:spPr>
          <a:xfrm>
            <a:off x="18636" y="-134738"/>
            <a:ext cx="7753800" cy="100584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5"/>
          <p:cNvSpPr txBox="1"/>
          <p:nvPr>
            <p:ph type="ctrTitle"/>
          </p:nvPr>
        </p:nvSpPr>
        <p:spPr>
          <a:xfrm>
            <a:off x="513974" y="668018"/>
            <a:ext cx="5677200" cy="12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Customer Onboarding</a:t>
            </a:r>
            <a:endParaRPr/>
          </a:p>
          <a:p>
            <a:pPr indent="0" lvl="0" marL="0" rtl="0" algn="l">
              <a:spcBef>
                <a:spcPts val="0"/>
              </a:spcBef>
              <a:spcAft>
                <a:spcPts val="0"/>
              </a:spcAft>
              <a:buNone/>
            </a:pPr>
            <a:r>
              <a:t/>
            </a:r>
            <a:endParaRPr/>
          </a:p>
        </p:txBody>
      </p:sp>
      <p:sp>
        <p:nvSpPr>
          <p:cNvPr id="357" name="Google Shape;357;p35"/>
          <p:cNvSpPr txBox="1"/>
          <p:nvPr/>
        </p:nvSpPr>
        <p:spPr>
          <a:xfrm>
            <a:off x="1521819" y="2032458"/>
            <a:ext cx="5829300" cy="670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358" name="Google Shape;358;p35"/>
          <p:cNvSpPr/>
          <p:nvPr/>
        </p:nvSpPr>
        <p:spPr>
          <a:xfrm>
            <a:off x="732268" y="1928765"/>
            <a:ext cx="657849" cy="1516684"/>
          </a:xfrm>
          <a:custGeom>
            <a:rect b="b" l="l" r="r" t="t"/>
            <a:pathLst>
              <a:path extrusionOk="0" h="11443" w="11419">
                <a:moveTo>
                  <a:pt x="4644" y="3560"/>
                </a:moveTo>
                <a:lnTo>
                  <a:pt x="4727" y="3655"/>
                </a:lnTo>
                <a:lnTo>
                  <a:pt x="4132" y="4263"/>
                </a:lnTo>
                <a:cubicBezTo>
                  <a:pt x="3989" y="4084"/>
                  <a:pt x="3965" y="3834"/>
                  <a:pt x="4108" y="3655"/>
                </a:cubicBezTo>
                <a:lnTo>
                  <a:pt x="4120" y="3655"/>
                </a:lnTo>
                <a:cubicBezTo>
                  <a:pt x="4298" y="3655"/>
                  <a:pt x="4465" y="3620"/>
                  <a:pt x="4644" y="3560"/>
                </a:cubicBezTo>
                <a:close/>
                <a:moveTo>
                  <a:pt x="8751" y="5739"/>
                </a:moveTo>
                <a:lnTo>
                  <a:pt x="8918" y="5906"/>
                </a:lnTo>
                <a:cubicBezTo>
                  <a:pt x="8944" y="5932"/>
                  <a:pt x="8994" y="5951"/>
                  <a:pt x="9043" y="5951"/>
                </a:cubicBezTo>
                <a:cubicBezTo>
                  <a:pt x="9061" y="5951"/>
                  <a:pt x="9080" y="5948"/>
                  <a:pt x="9097" y="5941"/>
                </a:cubicBezTo>
                <a:cubicBezTo>
                  <a:pt x="9275" y="5894"/>
                  <a:pt x="9430" y="5858"/>
                  <a:pt x="9597" y="5846"/>
                </a:cubicBezTo>
                <a:lnTo>
                  <a:pt x="9704" y="5858"/>
                </a:lnTo>
                <a:cubicBezTo>
                  <a:pt x="10478" y="5918"/>
                  <a:pt x="11073" y="6561"/>
                  <a:pt x="11073" y="7335"/>
                </a:cubicBezTo>
                <a:cubicBezTo>
                  <a:pt x="11085" y="7454"/>
                  <a:pt x="11073" y="7585"/>
                  <a:pt x="11025" y="7716"/>
                </a:cubicBezTo>
                <a:lnTo>
                  <a:pt x="10121" y="6811"/>
                </a:lnTo>
                <a:cubicBezTo>
                  <a:pt x="10061" y="6739"/>
                  <a:pt x="9966" y="6692"/>
                  <a:pt x="9870" y="6644"/>
                </a:cubicBezTo>
                <a:cubicBezTo>
                  <a:pt x="9787" y="6620"/>
                  <a:pt x="9704" y="6608"/>
                  <a:pt x="9609" y="6608"/>
                </a:cubicBezTo>
                <a:cubicBezTo>
                  <a:pt x="9418" y="6608"/>
                  <a:pt x="9239" y="6680"/>
                  <a:pt x="9108" y="6811"/>
                </a:cubicBezTo>
                <a:cubicBezTo>
                  <a:pt x="8918" y="7001"/>
                  <a:pt x="8858" y="7299"/>
                  <a:pt x="8942" y="7573"/>
                </a:cubicBezTo>
                <a:cubicBezTo>
                  <a:pt x="8978" y="7680"/>
                  <a:pt x="9037" y="7763"/>
                  <a:pt x="9108" y="7823"/>
                </a:cubicBezTo>
                <a:lnTo>
                  <a:pt x="10013" y="8728"/>
                </a:lnTo>
                <a:cubicBezTo>
                  <a:pt x="9882" y="8775"/>
                  <a:pt x="9751" y="8787"/>
                  <a:pt x="9609" y="8787"/>
                </a:cubicBezTo>
                <a:cubicBezTo>
                  <a:pt x="8835" y="8787"/>
                  <a:pt x="8204" y="8180"/>
                  <a:pt x="8156" y="7418"/>
                </a:cubicBezTo>
                <a:lnTo>
                  <a:pt x="8144" y="7323"/>
                </a:lnTo>
                <a:cubicBezTo>
                  <a:pt x="8144" y="7156"/>
                  <a:pt x="8168" y="6977"/>
                  <a:pt x="8227" y="6811"/>
                </a:cubicBezTo>
                <a:cubicBezTo>
                  <a:pt x="8263" y="6751"/>
                  <a:pt x="8239" y="6680"/>
                  <a:pt x="8180" y="6632"/>
                </a:cubicBezTo>
                <a:lnTo>
                  <a:pt x="8025" y="6465"/>
                </a:lnTo>
                <a:lnTo>
                  <a:pt x="8751" y="5739"/>
                </a:lnTo>
                <a:close/>
                <a:moveTo>
                  <a:pt x="2393" y="6537"/>
                </a:moveTo>
                <a:lnTo>
                  <a:pt x="2751" y="6894"/>
                </a:lnTo>
                <a:lnTo>
                  <a:pt x="4632" y="8775"/>
                </a:lnTo>
                <a:lnTo>
                  <a:pt x="4894" y="9037"/>
                </a:lnTo>
                <a:lnTo>
                  <a:pt x="4358" y="9573"/>
                </a:lnTo>
                <a:lnTo>
                  <a:pt x="1858" y="7084"/>
                </a:lnTo>
                <a:lnTo>
                  <a:pt x="2393" y="6537"/>
                </a:lnTo>
                <a:close/>
                <a:moveTo>
                  <a:pt x="4155" y="0"/>
                </a:moveTo>
                <a:cubicBezTo>
                  <a:pt x="3882" y="0"/>
                  <a:pt x="3632" y="60"/>
                  <a:pt x="3382" y="179"/>
                </a:cubicBezTo>
                <a:cubicBezTo>
                  <a:pt x="3334" y="203"/>
                  <a:pt x="3286" y="250"/>
                  <a:pt x="3286" y="298"/>
                </a:cubicBezTo>
                <a:cubicBezTo>
                  <a:pt x="3274" y="357"/>
                  <a:pt x="3298" y="393"/>
                  <a:pt x="3334" y="441"/>
                </a:cubicBezTo>
                <a:lnTo>
                  <a:pt x="4417" y="1524"/>
                </a:lnTo>
                <a:cubicBezTo>
                  <a:pt x="4453" y="1560"/>
                  <a:pt x="4477" y="1608"/>
                  <a:pt x="4513" y="1667"/>
                </a:cubicBezTo>
                <a:cubicBezTo>
                  <a:pt x="4548" y="1810"/>
                  <a:pt x="4525" y="1965"/>
                  <a:pt x="4417" y="2060"/>
                </a:cubicBezTo>
                <a:cubicBezTo>
                  <a:pt x="4346" y="2143"/>
                  <a:pt x="4251" y="2167"/>
                  <a:pt x="4155" y="2167"/>
                </a:cubicBezTo>
                <a:cubicBezTo>
                  <a:pt x="4108" y="2167"/>
                  <a:pt x="4060" y="2155"/>
                  <a:pt x="4013" y="2143"/>
                </a:cubicBezTo>
                <a:cubicBezTo>
                  <a:pt x="3953" y="2108"/>
                  <a:pt x="3917" y="2096"/>
                  <a:pt x="3882" y="2048"/>
                </a:cubicBezTo>
                <a:lnTo>
                  <a:pt x="2798" y="965"/>
                </a:lnTo>
                <a:cubicBezTo>
                  <a:pt x="2762" y="928"/>
                  <a:pt x="2725" y="913"/>
                  <a:pt x="2684" y="913"/>
                </a:cubicBezTo>
                <a:cubicBezTo>
                  <a:pt x="2671" y="913"/>
                  <a:pt x="2657" y="914"/>
                  <a:pt x="2643" y="917"/>
                </a:cubicBezTo>
                <a:cubicBezTo>
                  <a:pt x="2584" y="929"/>
                  <a:pt x="2548" y="965"/>
                  <a:pt x="2524" y="1012"/>
                </a:cubicBezTo>
                <a:cubicBezTo>
                  <a:pt x="2405" y="1262"/>
                  <a:pt x="2346" y="1512"/>
                  <a:pt x="2346" y="1786"/>
                </a:cubicBezTo>
                <a:cubicBezTo>
                  <a:pt x="2346" y="2239"/>
                  <a:pt x="2524" y="2679"/>
                  <a:pt x="2846" y="3013"/>
                </a:cubicBezTo>
                <a:cubicBezTo>
                  <a:pt x="3096" y="3286"/>
                  <a:pt x="3417" y="3465"/>
                  <a:pt x="3798" y="3548"/>
                </a:cubicBezTo>
                <a:cubicBezTo>
                  <a:pt x="3655" y="3846"/>
                  <a:pt x="3715" y="4203"/>
                  <a:pt x="3941" y="4465"/>
                </a:cubicBezTo>
                <a:lnTo>
                  <a:pt x="3560" y="4846"/>
                </a:lnTo>
                <a:cubicBezTo>
                  <a:pt x="3405" y="5001"/>
                  <a:pt x="3334" y="5191"/>
                  <a:pt x="3334" y="5394"/>
                </a:cubicBezTo>
                <a:cubicBezTo>
                  <a:pt x="3334" y="5596"/>
                  <a:pt x="3405" y="5775"/>
                  <a:pt x="3524" y="5906"/>
                </a:cubicBezTo>
                <a:lnTo>
                  <a:pt x="2917" y="6513"/>
                </a:lnTo>
                <a:lnTo>
                  <a:pt x="2560" y="6156"/>
                </a:lnTo>
                <a:cubicBezTo>
                  <a:pt x="2530" y="6126"/>
                  <a:pt x="2486" y="6111"/>
                  <a:pt x="2441" y="6111"/>
                </a:cubicBezTo>
                <a:cubicBezTo>
                  <a:pt x="2396" y="6111"/>
                  <a:pt x="2352" y="6126"/>
                  <a:pt x="2322" y="6156"/>
                </a:cubicBezTo>
                <a:lnTo>
                  <a:pt x="1417" y="7061"/>
                </a:lnTo>
                <a:lnTo>
                  <a:pt x="60" y="8418"/>
                </a:lnTo>
                <a:cubicBezTo>
                  <a:pt x="0" y="8478"/>
                  <a:pt x="0" y="8597"/>
                  <a:pt x="60" y="8656"/>
                </a:cubicBezTo>
                <a:lnTo>
                  <a:pt x="1096" y="9704"/>
                </a:lnTo>
                <a:cubicBezTo>
                  <a:pt x="1125" y="9734"/>
                  <a:pt x="1170" y="9748"/>
                  <a:pt x="1215" y="9748"/>
                </a:cubicBezTo>
                <a:cubicBezTo>
                  <a:pt x="1259" y="9748"/>
                  <a:pt x="1304" y="9734"/>
                  <a:pt x="1334" y="9704"/>
                </a:cubicBezTo>
                <a:cubicBezTo>
                  <a:pt x="1393" y="9644"/>
                  <a:pt x="1393" y="9525"/>
                  <a:pt x="1334" y="9466"/>
                </a:cubicBezTo>
                <a:lnTo>
                  <a:pt x="417" y="8537"/>
                </a:lnTo>
                <a:lnTo>
                  <a:pt x="1667" y="7287"/>
                </a:lnTo>
                <a:lnTo>
                  <a:pt x="4167" y="9787"/>
                </a:lnTo>
                <a:lnTo>
                  <a:pt x="2917" y="11037"/>
                </a:lnTo>
                <a:lnTo>
                  <a:pt x="1810" y="9942"/>
                </a:lnTo>
                <a:cubicBezTo>
                  <a:pt x="1780" y="9912"/>
                  <a:pt x="1736" y="9897"/>
                  <a:pt x="1691" y="9897"/>
                </a:cubicBezTo>
                <a:cubicBezTo>
                  <a:pt x="1646" y="9897"/>
                  <a:pt x="1602" y="9912"/>
                  <a:pt x="1572" y="9942"/>
                </a:cubicBezTo>
                <a:cubicBezTo>
                  <a:pt x="1512" y="10002"/>
                  <a:pt x="1512" y="10121"/>
                  <a:pt x="1572" y="10180"/>
                </a:cubicBezTo>
                <a:lnTo>
                  <a:pt x="2798" y="11395"/>
                </a:lnTo>
                <a:cubicBezTo>
                  <a:pt x="2822" y="11430"/>
                  <a:pt x="2870" y="11442"/>
                  <a:pt x="2917" y="11442"/>
                </a:cubicBezTo>
                <a:cubicBezTo>
                  <a:pt x="2965" y="11442"/>
                  <a:pt x="3001" y="11430"/>
                  <a:pt x="3036" y="11395"/>
                </a:cubicBezTo>
                <a:lnTo>
                  <a:pt x="4394" y="10037"/>
                </a:lnTo>
                <a:lnTo>
                  <a:pt x="5298" y="9132"/>
                </a:lnTo>
                <a:cubicBezTo>
                  <a:pt x="5322" y="9109"/>
                  <a:pt x="5346" y="9061"/>
                  <a:pt x="5346" y="9013"/>
                </a:cubicBezTo>
                <a:cubicBezTo>
                  <a:pt x="5346" y="8966"/>
                  <a:pt x="5322" y="8930"/>
                  <a:pt x="5298" y="8894"/>
                </a:cubicBezTo>
                <a:lnTo>
                  <a:pt x="5025" y="8632"/>
                </a:lnTo>
                <a:lnTo>
                  <a:pt x="5644" y="8013"/>
                </a:lnTo>
                <a:cubicBezTo>
                  <a:pt x="5770" y="8094"/>
                  <a:pt x="5916" y="8135"/>
                  <a:pt x="6062" y="8135"/>
                </a:cubicBezTo>
                <a:cubicBezTo>
                  <a:pt x="6217" y="8135"/>
                  <a:pt x="6372" y="8088"/>
                  <a:pt x="6501" y="7989"/>
                </a:cubicBezTo>
                <a:cubicBezTo>
                  <a:pt x="6572" y="7930"/>
                  <a:pt x="6596" y="7823"/>
                  <a:pt x="6537" y="7751"/>
                </a:cubicBezTo>
                <a:cubicBezTo>
                  <a:pt x="6500" y="7708"/>
                  <a:pt x="6446" y="7682"/>
                  <a:pt x="6393" y="7682"/>
                </a:cubicBezTo>
                <a:cubicBezTo>
                  <a:pt x="6360" y="7682"/>
                  <a:pt x="6326" y="7692"/>
                  <a:pt x="6299" y="7716"/>
                </a:cubicBezTo>
                <a:cubicBezTo>
                  <a:pt x="6220" y="7778"/>
                  <a:pt x="6131" y="7806"/>
                  <a:pt x="6041" y="7806"/>
                </a:cubicBezTo>
                <a:cubicBezTo>
                  <a:pt x="5927" y="7806"/>
                  <a:pt x="5814" y="7760"/>
                  <a:pt x="5727" y="7680"/>
                </a:cubicBezTo>
                <a:cubicBezTo>
                  <a:pt x="5703" y="7644"/>
                  <a:pt x="5656" y="7632"/>
                  <a:pt x="5608" y="7632"/>
                </a:cubicBezTo>
                <a:cubicBezTo>
                  <a:pt x="5560" y="7632"/>
                  <a:pt x="5525" y="7644"/>
                  <a:pt x="5489" y="7680"/>
                </a:cubicBezTo>
                <a:lnTo>
                  <a:pt x="4763" y="8406"/>
                </a:lnTo>
                <a:lnTo>
                  <a:pt x="3108" y="6799"/>
                </a:lnTo>
                <a:lnTo>
                  <a:pt x="3834" y="6072"/>
                </a:lnTo>
                <a:cubicBezTo>
                  <a:pt x="3894" y="6013"/>
                  <a:pt x="3894" y="5894"/>
                  <a:pt x="3834" y="5834"/>
                </a:cubicBezTo>
                <a:lnTo>
                  <a:pt x="3751" y="5739"/>
                </a:lnTo>
                <a:cubicBezTo>
                  <a:pt x="3655" y="5644"/>
                  <a:pt x="3620" y="5549"/>
                  <a:pt x="3620" y="5430"/>
                </a:cubicBezTo>
                <a:cubicBezTo>
                  <a:pt x="3620" y="5310"/>
                  <a:pt x="3655" y="5203"/>
                  <a:pt x="3751" y="5108"/>
                </a:cubicBezTo>
                <a:lnTo>
                  <a:pt x="4251" y="4608"/>
                </a:lnTo>
                <a:lnTo>
                  <a:pt x="5096" y="3763"/>
                </a:lnTo>
                <a:lnTo>
                  <a:pt x="6013" y="2846"/>
                </a:lnTo>
                <a:cubicBezTo>
                  <a:pt x="6025" y="2834"/>
                  <a:pt x="6037" y="2822"/>
                  <a:pt x="6049" y="2822"/>
                </a:cubicBezTo>
                <a:cubicBezTo>
                  <a:pt x="6106" y="2780"/>
                  <a:pt x="6170" y="2761"/>
                  <a:pt x="6233" y="2761"/>
                </a:cubicBezTo>
                <a:cubicBezTo>
                  <a:pt x="6314" y="2761"/>
                  <a:pt x="6393" y="2792"/>
                  <a:pt x="6453" y="2846"/>
                </a:cubicBezTo>
                <a:lnTo>
                  <a:pt x="6477" y="2870"/>
                </a:lnTo>
                <a:cubicBezTo>
                  <a:pt x="6572" y="2965"/>
                  <a:pt x="6596" y="3132"/>
                  <a:pt x="6501" y="3263"/>
                </a:cubicBezTo>
                <a:cubicBezTo>
                  <a:pt x="6489" y="3286"/>
                  <a:pt x="6477" y="3298"/>
                  <a:pt x="6477" y="3310"/>
                </a:cubicBezTo>
                <a:lnTo>
                  <a:pt x="5477" y="4310"/>
                </a:lnTo>
                <a:cubicBezTo>
                  <a:pt x="5418" y="4370"/>
                  <a:pt x="5418" y="4489"/>
                  <a:pt x="5477" y="4548"/>
                </a:cubicBezTo>
                <a:cubicBezTo>
                  <a:pt x="5501" y="4584"/>
                  <a:pt x="5549" y="4596"/>
                  <a:pt x="5596" y="4596"/>
                </a:cubicBezTo>
                <a:cubicBezTo>
                  <a:pt x="5644" y="4596"/>
                  <a:pt x="5679" y="4572"/>
                  <a:pt x="5715" y="4548"/>
                </a:cubicBezTo>
                <a:lnTo>
                  <a:pt x="6715" y="3548"/>
                </a:lnTo>
                <a:cubicBezTo>
                  <a:pt x="6727" y="3536"/>
                  <a:pt x="6739" y="3525"/>
                  <a:pt x="6751" y="3525"/>
                </a:cubicBezTo>
                <a:cubicBezTo>
                  <a:pt x="6805" y="3481"/>
                  <a:pt x="6872" y="3460"/>
                  <a:pt x="6939" y="3460"/>
                </a:cubicBezTo>
                <a:cubicBezTo>
                  <a:pt x="7018" y="3460"/>
                  <a:pt x="7098" y="3490"/>
                  <a:pt x="7156" y="3548"/>
                </a:cubicBezTo>
                <a:lnTo>
                  <a:pt x="7168" y="3560"/>
                </a:lnTo>
                <a:cubicBezTo>
                  <a:pt x="7275" y="3667"/>
                  <a:pt x="7287" y="3834"/>
                  <a:pt x="7203" y="3965"/>
                </a:cubicBezTo>
                <a:cubicBezTo>
                  <a:pt x="7192" y="3989"/>
                  <a:pt x="7192" y="4001"/>
                  <a:pt x="7168" y="4013"/>
                </a:cubicBezTo>
                <a:lnTo>
                  <a:pt x="6180" y="5013"/>
                </a:lnTo>
                <a:cubicBezTo>
                  <a:pt x="6120" y="5072"/>
                  <a:pt x="6120" y="5191"/>
                  <a:pt x="6180" y="5251"/>
                </a:cubicBezTo>
                <a:cubicBezTo>
                  <a:pt x="6203" y="5275"/>
                  <a:pt x="6251" y="5299"/>
                  <a:pt x="6299" y="5299"/>
                </a:cubicBezTo>
                <a:cubicBezTo>
                  <a:pt x="6334" y="5299"/>
                  <a:pt x="6382" y="5275"/>
                  <a:pt x="6418" y="5251"/>
                </a:cubicBezTo>
                <a:lnTo>
                  <a:pt x="7406" y="4251"/>
                </a:lnTo>
                <a:cubicBezTo>
                  <a:pt x="7430" y="4239"/>
                  <a:pt x="7442" y="4215"/>
                  <a:pt x="7454" y="4215"/>
                </a:cubicBezTo>
                <a:cubicBezTo>
                  <a:pt x="7506" y="4179"/>
                  <a:pt x="7569" y="4160"/>
                  <a:pt x="7633" y="4160"/>
                </a:cubicBezTo>
                <a:cubicBezTo>
                  <a:pt x="7715" y="4160"/>
                  <a:pt x="7798" y="4191"/>
                  <a:pt x="7858" y="4251"/>
                </a:cubicBezTo>
                <a:lnTo>
                  <a:pt x="7870" y="4263"/>
                </a:lnTo>
                <a:cubicBezTo>
                  <a:pt x="7977" y="4370"/>
                  <a:pt x="7989" y="4537"/>
                  <a:pt x="7906" y="4668"/>
                </a:cubicBezTo>
                <a:cubicBezTo>
                  <a:pt x="7882" y="4679"/>
                  <a:pt x="7882" y="4703"/>
                  <a:pt x="7870" y="4715"/>
                </a:cubicBezTo>
                <a:lnTo>
                  <a:pt x="6870" y="5715"/>
                </a:lnTo>
                <a:cubicBezTo>
                  <a:pt x="6811" y="5775"/>
                  <a:pt x="6811" y="5894"/>
                  <a:pt x="6870" y="5953"/>
                </a:cubicBezTo>
                <a:cubicBezTo>
                  <a:pt x="6906" y="5977"/>
                  <a:pt x="6953" y="5989"/>
                  <a:pt x="6989" y="5989"/>
                </a:cubicBezTo>
                <a:cubicBezTo>
                  <a:pt x="7037" y="5989"/>
                  <a:pt x="7084" y="5977"/>
                  <a:pt x="7108" y="5953"/>
                </a:cubicBezTo>
                <a:lnTo>
                  <a:pt x="8108" y="4953"/>
                </a:lnTo>
                <a:cubicBezTo>
                  <a:pt x="8120" y="4941"/>
                  <a:pt x="8144" y="4918"/>
                  <a:pt x="8156" y="4918"/>
                </a:cubicBezTo>
                <a:cubicBezTo>
                  <a:pt x="8208" y="4881"/>
                  <a:pt x="8272" y="4863"/>
                  <a:pt x="8335" y="4863"/>
                </a:cubicBezTo>
                <a:cubicBezTo>
                  <a:pt x="8418" y="4863"/>
                  <a:pt x="8501" y="4893"/>
                  <a:pt x="8561" y="4953"/>
                </a:cubicBezTo>
                <a:lnTo>
                  <a:pt x="8573" y="4965"/>
                </a:lnTo>
                <a:cubicBezTo>
                  <a:pt x="8680" y="5072"/>
                  <a:pt x="8692" y="5239"/>
                  <a:pt x="8597" y="5370"/>
                </a:cubicBezTo>
                <a:cubicBezTo>
                  <a:pt x="8585" y="5382"/>
                  <a:pt x="8573" y="5394"/>
                  <a:pt x="8573" y="5418"/>
                </a:cubicBezTo>
                <a:lnTo>
                  <a:pt x="6715" y="7275"/>
                </a:lnTo>
                <a:cubicBezTo>
                  <a:pt x="6656" y="7335"/>
                  <a:pt x="6656" y="7454"/>
                  <a:pt x="6715" y="7513"/>
                </a:cubicBezTo>
                <a:cubicBezTo>
                  <a:pt x="6739" y="7537"/>
                  <a:pt x="6787" y="7561"/>
                  <a:pt x="6834" y="7561"/>
                </a:cubicBezTo>
                <a:cubicBezTo>
                  <a:pt x="6870" y="7561"/>
                  <a:pt x="6918" y="7537"/>
                  <a:pt x="6953" y="7513"/>
                </a:cubicBezTo>
                <a:lnTo>
                  <a:pt x="7787" y="6680"/>
                </a:lnTo>
                <a:lnTo>
                  <a:pt x="7870" y="6763"/>
                </a:lnTo>
                <a:cubicBezTo>
                  <a:pt x="7811" y="6942"/>
                  <a:pt x="7787" y="7120"/>
                  <a:pt x="7787" y="7287"/>
                </a:cubicBezTo>
                <a:lnTo>
                  <a:pt x="7787" y="7299"/>
                </a:lnTo>
                <a:lnTo>
                  <a:pt x="7799" y="7406"/>
                </a:lnTo>
                <a:cubicBezTo>
                  <a:pt x="7823" y="7870"/>
                  <a:pt x="8037" y="8287"/>
                  <a:pt x="8358" y="8597"/>
                </a:cubicBezTo>
                <a:cubicBezTo>
                  <a:pt x="8692" y="8906"/>
                  <a:pt x="9132" y="9085"/>
                  <a:pt x="9597" y="9085"/>
                </a:cubicBezTo>
                <a:cubicBezTo>
                  <a:pt x="9870" y="9085"/>
                  <a:pt x="10121" y="9025"/>
                  <a:pt x="10371" y="8906"/>
                </a:cubicBezTo>
                <a:cubicBezTo>
                  <a:pt x="10418" y="8882"/>
                  <a:pt x="10466" y="8835"/>
                  <a:pt x="10466" y="8787"/>
                </a:cubicBezTo>
                <a:cubicBezTo>
                  <a:pt x="10478" y="8728"/>
                  <a:pt x="10442" y="8692"/>
                  <a:pt x="10418" y="8644"/>
                </a:cubicBezTo>
                <a:lnTo>
                  <a:pt x="9335" y="7537"/>
                </a:lnTo>
                <a:cubicBezTo>
                  <a:pt x="9287" y="7501"/>
                  <a:pt x="9251" y="7454"/>
                  <a:pt x="9251" y="7406"/>
                </a:cubicBezTo>
                <a:cubicBezTo>
                  <a:pt x="9192" y="7263"/>
                  <a:pt x="9239" y="7108"/>
                  <a:pt x="9347" y="7001"/>
                </a:cubicBezTo>
                <a:cubicBezTo>
                  <a:pt x="9418" y="6930"/>
                  <a:pt x="9513" y="6882"/>
                  <a:pt x="9609" y="6882"/>
                </a:cubicBezTo>
                <a:cubicBezTo>
                  <a:pt x="9656" y="6882"/>
                  <a:pt x="9704" y="6906"/>
                  <a:pt x="9751" y="6918"/>
                </a:cubicBezTo>
                <a:cubicBezTo>
                  <a:pt x="9811" y="6942"/>
                  <a:pt x="9847" y="6965"/>
                  <a:pt x="9882" y="7001"/>
                </a:cubicBezTo>
                <a:lnTo>
                  <a:pt x="10966" y="8097"/>
                </a:lnTo>
                <a:cubicBezTo>
                  <a:pt x="11000" y="8122"/>
                  <a:pt x="11034" y="8142"/>
                  <a:pt x="11073" y="8142"/>
                </a:cubicBezTo>
                <a:cubicBezTo>
                  <a:pt x="11088" y="8142"/>
                  <a:pt x="11104" y="8139"/>
                  <a:pt x="11121" y="8132"/>
                </a:cubicBezTo>
                <a:cubicBezTo>
                  <a:pt x="11180" y="8120"/>
                  <a:pt x="11216" y="8097"/>
                  <a:pt x="11240" y="8049"/>
                </a:cubicBezTo>
                <a:cubicBezTo>
                  <a:pt x="11359" y="7799"/>
                  <a:pt x="11418" y="7537"/>
                  <a:pt x="11418" y="7275"/>
                </a:cubicBezTo>
                <a:cubicBezTo>
                  <a:pt x="11418" y="6858"/>
                  <a:pt x="11252" y="6430"/>
                  <a:pt x="10918" y="6084"/>
                </a:cubicBezTo>
                <a:cubicBezTo>
                  <a:pt x="10609" y="5751"/>
                  <a:pt x="10180" y="5549"/>
                  <a:pt x="9728" y="5513"/>
                </a:cubicBezTo>
                <a:lnTo>
                  <a:pt x="9632" y="5501"/>
                </a:lnTo>
                <a:lnTo>
                  <a:pt x="9609" y="5501"/>
                </a:lnTo>
                <a:cubicBezTo>
                  <a:pt x="9454" y="5501"/>
                  <a:pt x="9275" y="5537"/>
                  <a:pt x="9097" y="5596"/>
                </a:cubicBezTo>
                <a:lnTo>
                  <a:pt x="8954" y="5453"/>
                </a:lnTo>
                <a:cubicBezTo>
                  <a:pt x="9049" y="5215"/>
                  <a:pt x="9001" y="4953"/>
                  <a:pt x="8811" y="4763"/>
                </a:cubicBezTo>
                <a:lnTo>
                  <a:pt x="8799" y="4739"/>
                </a:lnTo>
                <a:cubicBezTo>
                  <a:pt x="8656" y="4608"/>
                  <a:pt x="8477" y="4548"/>
                  <a:pt x="8299" y="4548"/>
                </a:cubicBezTo>
                <a:cubicBezTo>
                  <a:pt x="8323" y="4370"/>
                  <a:pt x="8239" y="4191"/>
                  <a:pt x="8108" y="4060"/>
                </a:cubicBezTo>
                <a:lnTo>
                  <a:pt x="8096" y="4048"/>
                </a:lnTo>
                <a:cubicBezTo>
                  <a:pt x="7965" y="3906"/>
                  <a:pt x="7775" y="3846"/>
                  <a:pt x="7596" y="3846"/>
                </a:cubicBezTo>
                <a:cubicBezTo>
                  <a:pt x="7620" y="3667"/>
                  <a:pt x="7537" y="3489"/>
                  <a:pt x="7406" y="3358"/>
                </a:cubicBezTo>
                <a:lnTo>
                  <a:pt x="7394" y="3346"/>
                </a:lnTo>
                <a:cubicBezTo>
                  <a:pt x="7263" y="3215"/>
                  <a:pt x="7084" y="3155"/>
                  <a:pt x="6906" y="3155"/>
                </a:cubicBezTo>
                <a:cubicBezTo>
                  <a:pt x="6918" y="2977"/>
                  <a:pt x="6846" y="2798"/>
                  <a:pt x="6703" y="2655"/>
                </a:cubicBezTo>
                <a:lnTo>
                  <a:pt x="6692" y="2643"/>
                </a:lnTo>
                <a:cubicBezTo>
                  <a:pt x="6565" y="2516"/>
                  <a:pt x="6400" y="2453"/>
                  <a:pt x="6235" y="2453"/>
                </a:cubicBezTo>
                <a:cubicBezTo>
                  <a:pt x="6152" y="2453"/>
                  <a:pt x="6068" y="2469"/>
                  <a:pt x="5989" y="2501"/>
                </a:cubicBezTo>
                <a:lnTo>
                  <a:pt x="5858" y="2358"/>
                </a:lnTo>
                <a:cubicBezTo>
                  <a:pt x="5918" y="2179"/>
                  <a:pt x="5953" y="2001"/>
                  <a:pt x="5953" y="1846"/>
                </a:cubicBezTo>
                <a:lnTo>
                  <a:pt x="5953" y="1822"/>
                </a:lnTo>
                <a:lnTo>
                  <a:pt x="5930" y="1727"/>
                </a:lnTo>
                <a:cubicBezTo>
                  <a:pt x="5918" y="1465"/>
                  <a:pt x="5846" y="1215"/>
                  <a:pt x="5727" y="988"/>
                </a:cubicBezTo>
                <a:cubicBezTo>
                  <a:pt x="5693" y="937"/>
                  <a:pt x="5628" y="898"/>
                  <a:pt x="5567" y="898"/>
                </a:cubicBezTo>
                <a:cubicBezTo>
                  <a:pt x="5544" y="898"/>
                  <a:pt x="5521" y="904"/>
                  <a:pt x="5501" y="917"/>
                </a:cubicBezTo>
                <a:cubicBezTo>
                  <a:pt x="5429" y="965"/>
                  <a:pt x="5382" y="1072"/>
                  <a:pt x="5429" y="1143"/>
                </a:cubicBezTo>
                <a:cubicBezTo>
                  <a:pt x="5537" y="1334"/>
                  <a:pt x="5596" y="1524"/>
                  <a:pt x="5608" y="1739"/>
                </a:cubicBezTo>
                <a:lnTo>
                  <a:pt x="5620" y="1846"/>
                </a:lnTo>
                <a:cubicBezTo>
                  <a:pt x="5620" y="2001"/>
                  <a:pt x="5596" y="2167"/>
                  <a:pt x="5513" y="2346"/>
                </a:cubicBezTo>
                <a:cubicBezTo>
                  <a:pt x="5489" y="2405"/>
                  <a:pt x="5513" y="2477"/>
                  <a:pt x="5560" y="2524"/>
                </a:cubicBezTo>
                <a:lnTo>
                  <a:pt x="5727" y="2691"/>
                </a:lnTo>
                <a:lnTo>
                  <a:pt x="5001" y="3417"/>
                </a:lnTo>
                <a:lnTo>
                  <a:pt x="4834" y="3251"/>
                </a:lnTo>
                <a:cubicBezTo>
                  <a:pt x="4800" y="3225"/>
                  <a:pt x="4753" y="3205"/>
                  <a:pt x="4707" y="3205"/>
                </a:cubicBezTo>
                <a:cubicBezTo>
                  <a:pt x="4690" y="3205"/>
                  <a:pt x="4672" y="3208"/>
                  <a:pt x="4656" y="3215"/>
                </a:cubicBezTo>
                <a:cubicBezTo>
                  <a:pt x="4477" y="3274"/>
                  <a:pt x="4310" y="3298"/>
                  <a:pt x="4155" y="3298"/>
                </a:cubicBezTo>
                <a:lnTo>
                  <a:pt x="4048" y="3286"/>
                </a:lnTo>
                <a:cubicBezTo>
                  <a:pt x="3274" y="3227"/>
                  <a:pt x="2679" y="2584"/>
                  <a:pt x="2679" y="1822"/>
                </a:cubicBezTo>
                <a:cubicBezTo>
                  <a:pt x="2679" y="1691"/>
                  <a:pt x="2691" y="1560"/>
                  <a:pt x="2739" y="1429"/>
                </a:cubicBezTo>
                <a:lnTo>
                  <a:pt x="3644" y="2334"/>
                </a:lnTo>
                <a:cubicBezTo>
                  <a:pt x="3703" y="2405"/>
                  <a:pt x="3798" y="2453"/>
                  <a:pt x="3894" y="2501"/>
                </a:cubicBezTo>
                <a:cubicBezTo>
                  <a:pt x="3989" y="2524"/>
                  <a:pt x="4060" y="2536"/>
                  <a:pt x="4155" y="2536"/>
                </a:cubicBezTo>
                <a:cubicBezTo>
                  <a:pt x="4346" y="2536"/>
                  <a:pt x="4525" y="2465"/>
                  <a:pt x="4656" y="2334"/>
                </a:cubicBezTo>
                <a:cubicBezTo>
                  <a:pt x="4846" y="2143"/>
                  <a:pt x="4929" y="1846"/>
                  <a:pt x="4822" y="1572"/>
                </a:cubicBezTo>
                <a:lnTo>
                  <a:pt x="4822" y="1560"/>
                </a:lnTo>
                <a:cubicBezTo>
                  <a:pt x="4787" y="1489"/>
                  <a:pt x="4751" y="1393"/>
                  <a:pt x="4656" y="1310"/>
                </a:cubicBezTo>
                <a:lnTo>
                  <a:pt x="3751" y="393"/>
                </a:lnTo>
                <a:cubicBezTo>
                  <a:pt x="3882" y="357"/>
                  <a:pt x="4013" y="334"/>
                  <a:pt x="4144" y="334"/>
                </a:cubicBezTo>
                <a:cubicBezTo>
                  <a:pt x="4489" y="334"/>
                  <a:pt x="4798" y="441"/>
                  <a:pt x="5060" y="655"/>
                </a:cubicBezTo>
                <a:cubicBezTo>
                  <a:pt x="5088" y="678"/>
                  <a:pt x="5121" y="689"/>
                  <a:pt x="5155" y="689"/>
                </a:cubicBezTo>
                <a:cubicBezTo>
                  <a:pt x="5208" y="689"/>
                  <a:pt x="5262" y="663"/>
                  <a:pt x="5298" y="619"/>
                </a:cubicBezTo>
                <a:cubicBezTo>
                  <a:pt x="5358" y="548"/>
                  <a:pt x="5346" y="441"/>
                  <a:pt x="5263" y="381"/>
                </a:cubicBezTo>
                <a:cubicBezTo>
                  <a:pt x="4941" y="131"/>
                  <a:pt x="4548" y="0"/>
                  <a:pt x="41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5"/>
          <p:cNvSpPr txBox="1"/>
          <p:nvPr/>
        </p:nvSpPr>
        <p:spPr>
          <a:xfrm>
            <a:off x="1511215" y="1918693"/>
            <a:ext cx="5829300" cy="77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 sz="1300">
                <a:solidFill>
                  <a:srgbClr val="222D38"/>
                </a:solidFill>
                <a:latin typeface="Open Sans"/>
                <a:ea typeface="Open Sans"/>
                <a:cs typeface="Open Sans"/>
                <a:sym typeface="Open Sans"/>
              </a:rPr>
              <a:t>What does a typical onboarding look like? </a:t>
            </a:r>
            <a:endParaRPr sz="1300">
              <a:solidFill>
                <a:srgbClr val="222D38"/>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300">
                <a:solidFill>
                  <a:srgbClr val="222D38"/>
                </a:solidFill>
                <a:latin typeface="Open Sans"/>
                <a:ea typeface="Open Sans"/>
                <a:cs typeface="Open Sans"/>
                <a:sym typeface="Open Sans"/>
              </a:rPr>
              <a:t>Onboarding may differ if you’re a reseller or MSP. Additionally, it may differ if you’re co-managing or fully managing the solution on behalf of the customer.</a:t>
            </a:r>
            <a:endParaRPr sz="1300">
              <a:solidFill>
                <a:srgbClr val="222D38"/>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300">
                <a:solidFill>
                  <a:srgbClr val="222D38"/>
                </a:solidFill>
                <a:latin typeface="Open Sans"/>
                <a:ea typeface="Open Sans"/>
                <a:cs typeface="Open Sans"/>
                <a:sym typeface="Open Sans"/>
              </a:rPr>
              <a:t>The goal with this onboarding presentation is to provide you with a guide to successfully onboard your customers and ensure they’re receiving the best value from our platform. You know your customers and processes best so you may choose to optimize your approach based your collective needs and circumstances. </a:t>
            </a:r>
            <a:endParaRPr sz="1300">
              <a:solidFill>
                <a:srgbClr val="222D38"/>
              </a:solidFill>
              <a:latin typeface="Open Sans"/>
              <a:ea typeface="Open Sans"/>
              <a:cs typeface="Open Sans"/>
              <a:sym typeface="Open Sans"/>
            </a:endParaRPr>
          </a:p>
          <a:p>
            <a:pPr indent="0" lvl="0" marL="0" rtl="0" algn="l">
              <a:lnSpc>
                <a:spcPct val="115000"/>
              </a:lnSpc>
              <a:spcBef>
                <a:spcPts val="1600"/>
              </a:spcBef>
              <a:spcAft>
                <a:spcPts val="1600"/>
              </a:spcAft>
              <a:buNone/>
            </a:pPr>
            <a:r>
              <a:rPr lang="en" sz="1300">
                <a:solidFill>
                  <a:srgbClr val="222D38"/>
                </a:solidFill>
                <a:latin typeface="Open Sans"/>
                <a:ea typeface="Open Sans"/>
                <a:cs typeface="Open Sans"/>
                <a:sym typeface="Open Sans"/>
              </a:rPr>
              <a:t>Your Blumira TAM is available to assist you in onboarding your customers successfully. Please let us know how we can help! We’re eager to learn more about your customers’ needs to understand how we should improve and prioritize future development of our platform.</a:t>
            </a:r>
            <a:endParaRPr sz="1300">
              <a:solidFill>
                <a:srgbClr val="222D38"/>
              </a:solidFill>
              <a:latin typeface="Open Sans"/>
              <a:ea typeface="Open Sans"/>
              <a:cs typeface="Open Sans"/>
              <a:sym typeface="Open Sans"/>
            </a:endParaRPr>
          </a:p>
        </p:txBody>
      </p:sp>
      <p:sp>
        <p:nvSpPr>
          <p:cNvPr id="360" name="Google Shape;360;p35"/>
          <p:cNvSpPr/>
          <p:nvPr/>
        </p:nvSpPr>
        <p:spPr>
          <a:xfrm>
            <a:off x="4801353" y="143733"/>
            <a:ext cx="2841600" cy="1009200"/>
          </a:xfrm>
          <a:prstGeom prst="roundRect">
            <a:avLst>
              <a:gd fmla="val 50000" name="adj"/>
            </a:avLst>
          </a:prstGeom>
          <a:solidFill>
            <a:srgbClr val="FFC74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404547"/>
                </a:solidFill>
                <a:latin typeface="Helvetica Neue"/>
                <a:ea typeface="Helvetica Neue"/>
                <a:cs typeface="Helvetica Neue"/>
                <a:sym typeface="Helvetica Neue"/>
              </a:rPr>
              <a:t>Tooltip: </a:t>
            </a:r>
            <a:r>
              <a:rPr lang="en" sz="1200">
                <a:solidFill>
                  <a:srgbClr val="404547"/>
                </a:solidFill>
                <a:latin typeface="Helvetica Neue"/>
                <a:ea typeface="Helvetica Neue"/>
                <a:cs typeface="Helvetica Neue"/>
                <a:sym typeface="Helvetica Neue"/>
              </a:rPr>
              <a:t>Delete this slide before presenting.</a:t>
            </a:r>
            <a:endParaRPr sz="1200">
              <a:solidFill>
                <a:srgbClr val="404547"/>
              </a:solidFill>
              <a:highlight>
                <a:srgbClr val="FFC74B"/>
              </a:highlight>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4" name="Shape 364"/>
        <p:cNvGrpSpPr/>
        <p:nvPr/>
      </p:nvGrpSpPr>
      <p:grpSpPr>
        <a:xfrm>
          <a:off x="0" y="0"/>
          <a:ext cx="0" cy="0"/>
          <a:chOff x="0" y="0"/>
          <a:chExt cx="0" cy="0"/>
        </a:xfrm>
      </p:grpSpPr>
      <p:sp>
        <p:nvSpPr>
          <p:cNvPr id="365" name="Google Shape;365;p36"/>
          <p:cNvSpPr/>
          <p:nvPr/>
        </p:nvSpPr>
        <p:spPr>
          <a:xfrm>
            <a:off x="18636" y="14276"/>
            <a:ext cx="7753800" cy="100584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6"/>
          <p:cNvSpPr txBox="1"/>
          <p:nvPr>
            <p:ph type="ctrTitle"/>
          </p:nvPr>
        </p:nvSpPr>
        <p:spPr>
          <a:xfrm>
            <a:off x="513974" y="668018"/>
            <a:ext cx="5677200" cy="12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Customer Onboarding Stages</a:t>
            </a:r>
            <a:endParaRPr/>
          </a:p>
          <a:p>
            <a:pPr indent="0" lvl="0" marL="0" rtl="0" algn="l">
              <a:spcBef>
                <a:spcPts val="0"/>
              </a:spcBef>
              <a:spcAft>
                <a:spcPts val="0"/>
              </a:spcAft>
              <a:buNone/>
            </a:pPr>
            <a:r>
              <a:t/>
            </a:r>
            <a:endParaRPr/>
          </a:p>
        </p:txBody>
      </p:sp>
      <p:sp>
        <p:nvSpPr>
          <p:cNvPr id="367" name="Google Shape;367;p36"/>
          <p:cNvSpPr txBox="1"/>
          <p:nvPr/>
        </p:nvSpPr>
        <p:spPr>
          <a:xfrm>
            <a:off x="1521819" y="2032458"/>
            <a:ext cx="5829300" cy="670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368" name="Google Shape;368;p36"/>
          <p:cNvSpPr/>
          <p:nvPr/>
        </p:nvSpPr>
        <p:spPr>
          <a:xfrm>
            <a:off x="732268" y="1928765"/>
            <a:ext cx="657849" cy="1516684"/>
          </a:xfrm>
          <a:custGeom>
            <a:rect b="b" l="l" r="r" t="t"/>
            <a:pathLst>
              <a:path extrusionOk="0" h="11443" w="11419">
                <a:moveTo>
                  <a:pt x="4644" y="3560"/>
                </a:moveTo>
                <a:lnTo>
                  <a:pt x="4727" y="3655"/>
                </a:lnTo>
                <a:lnTo>
                  <a:pt x="4132" y="4263"/>
                </a:lnTo>
                <a:cubicBezTo>
                  <a:pt x="3989" y="4084"/>
                  <a:pt x="3965" y="3834"/>
                  <a:pt x="4108" y="3655"/>
                </a:cubicBezTo>
                <a:lnTo>
                  <a:pt x="4120" y="3655"/>
                </a:lnTo>
                <a:cubicBezTo>
                  <a:pt x="4298" y="3655"/>
                  <a:pt x="4465" y="3620"/>
                  <a:pt x="4644" y="3560"/>
                </a:cubicBezTo>
                <a:close/>
                <a:moveTo>
                  <a:pt x="8751" y="5739"/>
                </a:moveTo>
                <a:lnTo>
                  <a:pt x="8918" y="5906"/>
                </a:lnTo>
                <a:cubicBezTo>
                  <a:pt x="8944" y="5932"/>
                  <a:pt x="8994" y="5951"/>
                  <a:pt x="9043" y="5951"/>
                </a:cubicBezTo>
                <a:cubicBezTo>
                  <a:pt x="9061" y="5951"/>
                  <a:pt x="9080" y="5948"/>
                  <a:pt x="9097" y="5941"/>
                </a:cubicBezTo>
                <a:cubicBezTo>
                  <a:pt x="9275" y="5894"/>
                  <a:pt x="9430" y="5858"/>
                  <a:pt x="9597" y="5846"/>
                </a:cubicBezTo>
                <a:lnTo>
                  <a:pt x="9704" y="5858"/>
                </a:lnTo>
                <a:cubicBezTo>
                  <a:pt x="10478" y="5918"/>
                  <a:pt x="11073" y="6561"/>
                  <a:pt x="11073" y="7335"/>
                </a:cubicBezTo>
                <a:cubicBezTo>
                  <a:pt x="11085" y="7454"/>
                  <a:pt x="11073" y="7585"/>
                  <a:pt x="11025" y="7716"/>
                </a:cubicBezTo>
                <a:lnTo>
                  <a:pt x="10121" y="6811"/>
                </a:lnTo>
                <a:cubicBezTo>
                  <a:pt x="10061" y="6739"/>
                  <a:pt x="9966" y="6692"/>
                  <a:pt x="9870" y="6644"/>
                </a:cubicBezTo>
                <a:cubicBezTo>
                  <a:pt x="9787" y="6620"/>
                  <a:pt x="9704" y="6608"/>
                  <a:pt x="9609" y="6608"/>
                </a:cubicBezTo>
                <a:cubicBezTo>
                  <a:pt x="9418" y="6608"/>
                  <a:pt x="9239" y="6680"/>
                  <a:pt x="9108" y="6811"/>
                </a:cubicBezTo>
                <a:cubicBezTo>
                  <a:pt x="8918" y="7001"/>
                  <a:pt x="8858" y="7299"/>
                  <a:pt x="8942" y="7573"/>
                </a:cubicBezTo>
                <a:cubicBezTo>
                  <a:pt x="8978" y="7680"/>
                  <a:pt x="9037" y="7763"/>
                  <a:pt x="9108" y="7823"/>
                </a:cubicBezTo>
                <a:lnTo>
                  <a:pt x="10013" y="8728"/>
                </a:lnTo>
                <a:cubicBezTo>
                  <a:pt x="9882" y="8775"/>
                  <a:pt x="9751" y="8787"/>
                  <a:pt x="9609" y="8787"/>
                </a:cubicBezTo>
                <a:cubicBezTo>
                  <a:pt x="8835" y="8787"/>
                  <a:pt x="8204" y="8180"/>
                  <a:pt x="8156" y="7418"/>
                </a:cubicBezTo>
                <a:lnTo>
                  <a:pt x="8144" y="7323"/>
                </a:lnTo>
                <a:cubicBezTo>
                  <a:pt x="8144" y="7156"/>
                  <a:pt x="8168" y="6977"/>
                  <a:pt x="8227" y="6811"/>
                </a:cubicBezTo>
                <a:cubicBezTo>
                  <a:pt x="8263" y="6751"/>
                  <a:pt x="8239" y="6680"/>
                  <a:pt x="8180" y="6632"/>
                </a:cubicBezTo>
                <a:lnTo>
                  <a:pt x="8025" y="6465"/>
                </a:lnTo>
                <a:lnTo>
                  <a:pt x="8751" y="5739"/>
                </a:lnTo>
                <a:close/>
                <a:moveTo>
                  <a:pt x="2393" y="6537"/>
                </a:moveTo>
                <a:lnTo>
                  <a:pt x="2751" y="6894"/>
                </a:lnTo>
                <a:lnTo>
                  <a:pt x="4632" y="8775"/>
                </a:lnTo>
                <a:lnTo>
                  <a:pt x="4894" y="9037"/>
                </a:lnTo>
                <a:lnTo>
                  <a:pt x="4358" y="9573"/>
                </a:lnTo>
                <a:lnTo>
                  <a:pt x="1858" y="7084"/>
                </a:lnTo>
                <a:lnTo>
                  <a:pt x="2393" y="6537"/>
                </a:lnTo>
                <a:close/>
                <a:moveTo>
                  <a:pt x="4155" y="0"/>
                </a:moveTo>
                <a:cubicBezTo>
                  <a:pt x="3882" y="0"/>
                  <a:pt x="3632" y="60"/>
                  <a:pt x="3382" y="179"/>
                </a:cubicBezTo>
                <a:cubicBezTo>
                  <a:pt x="3334" y="203"/>
                  <a:pt x="3286" y="250"/>
                  <a:pt x="3286" y="298"/>
                </a:cubicBezTo>
                <a:cubicBezTo>
                  <a:pt x="3274" y="357"/>
                  <a:pt x="3298" y="393"/>
                  <a:pt x="3334" y="441"/>
                </a:cubicBezTo>
                <a:lnTo>
                  <a:pt x="4417" y="1524"/>
                </a:lnTo>
                <a:cubicBezTo>
                  <a:pt x="4453" y="1560"/>
                  <a:pt x="4477" y="1608"/>
                  <a:pt x="4513" y="1667"/>
                </a:cubicBezTo>
                <a:cubicBezTo>
                  <a:pt x="4548" y="1810"/>
                  <a:pt x="4525" y="1965"/>
                  <a:pt x="4417" y="2060"/>
                </a:cubicBezTo>
                <a:cubicBezTo>
                  <a:pt x="4346" y="2143"/>
                  <a:pt x="4251" y="2167"/>
                  <a:pt x="4155" y="2167"/>
                </a:cubicBezTo>
                <a:cubicBezTo>
                  <a:pt x="4108" y="2167"/>
                  <a:pt x="4060" y="2155"/>
                  <a:pt x="4013" y="2143"/>
                </a:cubicBezTo>
                <a:cubicBezTo>
                  <a:pt x="3953" y="2108"/>
                  <a:pt x="3917" y="2096"/>
                  <a:pt x="3882" y="2048"/>
                </a:cubicBezTo>
                <a:lnTo>
                  <a:pt x="2798" y="965"/>
                </a:lnTo>
                <a:cubicBezTo>
                  <a:pt x="2762" y="928"/>
                  <a:pt x="2725" y="913"/>
                  <a:pt x="2684" y="913"/>
                </a:cubicBezTo>
                <a:cubicBezTo>
                  <a:pt x="2671" y="913"/>
                  <a:pt x="2657" y="914"/>
                  <a:pt x="2643" y="917"/>
                </a:cubicBezTo>
                <a:cubicBezTo>
                  <a:pt x="2584" y="929"/>
                  <a:pt x="2548" y="965"/>
                  <a:pt x="2524" y="1012"/>
                </a:cubicBezTo>
                <a:cubicBezTo>
                  <a:pt x="2405" y="1262"/>
                  <a:pt x="2346" y="1512"/>
                  <a:pt x="2346" y="1786"/>
                </a:cubicBezTo>
                <a:cubicBezTo>
                  <a:pt x="2346" y="2239"/>
                  <a:pt x="2524" y="2679"/>
                  <a:pt x="2846" y="3013"/>
                </a:cubicBezTo>
                <a:cubicBezTo>
                  <a:pt x="3096" y="3286"/>
                  <a:pt x="3417" y="3465"/>
                  <a:pt x="3798" y="3548"/>
                </a:cubicBezTo>
                <a:cubicBezTo>
                  <a:pt x="3655" y="3846"/>
                  <a:pt x="3715" y="4203"/>
                  <a:pt x="3941" y="4465"/>
                </a:cubicBezTo>
                <a:lnTo>
                  <a:pt x="3560" y="4846"/>
                </a:lnTo>
                <a:cubicBezTo>
                  <a:pt x="3405" y="5001"/>
                  <a:pt x="3334" y="5191"/>
                  <a:pt x="3334" y="5394"/>
                </a:cubicBezTo>
                <a:cubicBezTo>
                  <a:pt x="3334" y="5596"/>
                  <a:pt x="3405" y="5775"/>
                  <a:pt x="3524" y="5906"/>
                </a:cubicBezTo>
                <a:lnTo>
                  <a:pt x="2917" y="6513"/>
                </a:lnTo>
                <a:lnTo>
                  <a:pt x="2560" y="6156"/>
                </a:lnTo>
                <a:cubicBezTo>
                  <a:pt x="2530" y="6126"/>
                  <a:pt x="2486" y="6111"/>
                  <a:pt x="2441" y="6111"/>
                </a:cubicBezTo>
                <a:cubicBezTo>
                  <a:pt x="2396" y="6111"/>
                  <a:pt x="2352" y="6126"/>
                  <a:pt x="2322" y="6156"/>
                </a:cubicBezTo>
                <a:lnTo>
                  <a:pt x="1417" y="7061"/>
                </a:lnTo>
                <a:lnTo>
                  <a:pt x="60" y="8418"/>
                </a:lnTo>
                <a:cubicBezTo>
                  <a:pt x="0" y="8478"/>
                  <a:pt x="0" y="8597"/>
                  <a:pt x="60" y="8656"/>
                </a:cubicBezTo>
                <a:lnTo>
                  <a:pt x="1096" y="9704"/>
                </a:lnTo>
                <a:cubicBezTo>
                  <a:pt x="1125" y="9734"/>
                  <a:pt x="1170" y="9748"/>
                  <a:pt x="1215" y="9748"/>
                </a:cubicBezTo>
                <a:cubicBezTo>
                  <a:pt x="1259" y="9748"/>
                  <a:pt x="1304" y="9734"/>
                  <a:pt x="1334" y="9704"/>
                </a:cubicBezTo>
                <a:cubicBezTo>
                  <a:pt x="1393" y="9644"/>
                  <a:pt x="1393" y="9525"/>
                  <a:pt x="1334" y="9466"/>
                </a:cubicBezTo>
                <a:lnTo>
                  <a:pt x="417" y="8537"/>
                </a:lnTo>
                <a:lnTo>
                  <a:pt x="1667" y="7287"/>
                </a:lnTo>
                <a:lnTo>
                  <a:pt x="4167" y="9787"/>
                </a:lnTo>
                <a:lnTo>
                  <a:pt x="2917" y="11037"/>
                </a:lnTo>
                <a:lnTo>
                  <a:pt x="1810" y="9942"/>
                </a:lnTo>
                <a:cubicBezTo>
                  <a:pt x="1780" y="9912"/>
                  <a:pt x="1736" y="9897"/>
                  <a:pt x="1691" y="9897"/>
                </a:cubicBezTo>
                <a:cubicBezTo>
                  <a:pt x="1646" y="9897"/>
                  <a:pt x="1602" y="9912"/>
                  <a:pt x="1572" y="9942"/>
                </a:cubicBezTo>
                <a:cubicBezTo>
                  <a:pt x="1512" y="10002"/>
                  <a:pt x="1512" y="10121"/>
                  <a:pt x="1572" y="10180"/>
                </a:cubicBezTo>
                <a:lnTo>
                  <a:pt x="2798" y="11395"/>
                </a:lnTo>
                <a:cubicBezTo>
                  <a:pt x="2822" y="11430"/>
                  <a:pt x="2870" y="11442"/>
                  <a:pt x="2917" y="11442"/>
                </a:cubicBezTo>
                <a:cubicBezTo>
                  <a:pt x="2965" y="11442"/>
                  <a:pt x="3001" y="11430"/>
                  <a:pt x="3036" y="11395"/>
                </a:cubicBezTo>
                <a:lnTo>
                  <a:pt x="4394" y="10037"/>
                </a:lnTo>
                <a:lnTo>
                  <a:pt x="5298" y="9132"/>
                </a:lnTo>
                <a:cubicBezTo>
                  <a:pt x="5322" y="9109"/>
                  <a:pt x="5346" y="9061"/>
                  <a:pt x="5346" y="9013"/>
                </a:cubicBezTo>
                <a:cubicBezTo>
                  <a:pt x="5346" y="8966"/>
                  <a:pt x="5322" y="8930"/>
                  <a:pt x="5298" y="8894"/>
                </a:cubicBezTo>
                <a:lnTo>
                  <a:pt x="5025" y="8632"/>
                </a:lnTo>
                <a:lnTo>
                  <a:pt x="5644" y="8013"/>
                </a:lnTo>
                <a:cubicBezTo>
                  <a:pt x="5770" y="8094"/>
                  <a:pt x="5916" y="8135"/>
                  <a:pt x="6062" y="8135"/>
                </a:cubicBezTo>
                <a:cubicBezTo>
                  <a:pt x="6217" y="8135"/>
                  <a:pt x="6372" y="8088"/>
                  <a:pt x="6501" y="7989"/>
                </a:cubicBezTo>
                <a:cubicBezTo>
                  <a:pt x="6572" y="7930"/>
                  <a:pt x="6596" y="7823"/>
                  <a:pt x="6537" y="7751"/>
                </a:cubicBezTo>
                <a:cubicBezTo>
                  <a:pt x="6500" y="7708"/>
                  <a:pt x="6446" y="7682"/>
                  <a:pt x="6393" y="7682"/>
                </a:cubicBezTo>
                <a:cubicBezTo>
                  <a:pt x="6360" y="7682"/>
                  <a:pt x="6326" y="7692"/>
                  <a:pt x="6299" y="7716"/>
                </a:cubicBezTo>
                <a:cubicBezTo>
                  <a:pt x="6220" y="7778"/>
                  <a:pt x="6131" y="7806"/>
                  <a:pt x="6041" y="7806"/>
                </a:cubicBezTo>
                <a:cubicBezTo>
                  <a:pt x="5927" y="7806"/>
                  <a:pt x="5814" y="7760"/>
                  <a:pt x="5727" y="7680"/>
                </a:cubicBezTo>
                <a:cubicBezTo>
                  <a:pt x="5703" y="7644"/>
                  <a:pt x="5656" y="7632"/>
                  <a:pt x="5608" y="7632"/>
                </a:cubicBezTo>
                <a:cubicBezTo>
                  <a:pt x="5560" y="7632"/>
                  <a:pt x="5525" y="7644"/>
                  <a:pt x="5489" y="7680"/>
                </a:cubicBezTo>
                <a:lnTo>
                  <a:pt x="4763" y="8406"/>
                </a:lnTo>
                <a:lnTo>
                  <a:pt x="3108" y="6799"/>
                </a:lnTo>
                <a:lnTo>
                  <a:pt x="3834" y="6072"/>
                </a:lnTo>
                <a:cubicBezTo>
                  <a:pt x="3894" y="6013"/>
                  <a:pt x="3894" y="5894"/>
                  <a:pt x="3834" y="5834"/>
                </a:cubicBezTo>
                <a:lnTo>
                  <a:pt x="3751" y="5739"/>
                </a:lnTo>
                <a:cubicBezTo>
                  <a:pt x="3655" y="5644"/>
                  <a:pt x="3620" y="5549"/>
                  <a:pt x="3620" y="5430"/>
                </a:cubicBezTo>
                <a:cubicBezTo>
                  <a:pt x="3620" y="5310"/>
                  <a:pt x="3655" y="5203"/>
                  <a:pt x="3751" y="5108"/>
                </a:cubicBezTo>
                <a:lnTo>
                  <a:pt x="4251" y="4608"/>
                </a:lnTo>
                <a:lnTo>
                  <a:pt x="5096" y="3763"/>
                </a:lnTo>
                <a:lnTo>
                  <a:pt x="6013" y="2846"/>
                </a:lnTo>
                <a:cubicBezTo>
                  <a:pt x="6025" y="2834"/>
                  <a:pt x="6037" y="2822"/>
                  <a:pt x="6049" y="2822"/>
                </a:cubicBezTo>
                <a:cubicBezTo>
                  <a:pt x="6106" y="2780"/>
                  <a:pt x="6170" y="2761"/>
                  <a:pt x="6233" y="2761"/>
                </a:cubicBezTo>
                <a:cubicBezTo>
                  <a:pt x="6314" y="2761"/>
                  <a:pt x="6393" y="2792"/>
                  <a:pt x="6453" y="2846"/>
                </a:cubicBezTo>
                <a:lnTo>
                  <a:pt x="6477" y="2870"/>
                </a:lnTo>
                <a:cubicBezTo>
                  <a:pt x="6572" y="2965"/>
                  <a:pt x="6596" y="3132"/>
                  <a:pt x="6501" y="3263"/>
                </a:cubicBezTo>
                <a:cubicBezTo>
                  <a:pt x="6489" y="3286"/>
                  <a:pt x="6477" y="3298"/>
                  <a:pt x="6477" y="3310"/>
                </a:cubicBezTo>
                <a:lnTo>
                  <a:pt x="5477" y="4310"/>
                </a:lnTo>
                <a:cubicBezTo>
                  <a:pt x="5418" y="4370"/>
                  <a:pt x="5418" y="4489"/>
                  <a:pt x="5477" y="4548"/>
                </a:cubicBezTo>
                <a:cubicBezTo>
                  <a:pt x="5501" y="4584"/>
                  <a:pt x="5549" y="4596"/>
                  <a:pt x="5596" y="4596"/>
                </a:cubicBezTo>
                <a:cubicBezTo>
                  <a:pt x="5644" y="4596"/>
                  <a:pt x="5679" y="4572"/>
                  <a:pt x="5715" y="4548"/>
                </a:cubicBezTo>
                <a:lnTo>
                  <a:pt x="6715" y="3548"/>
                </a:lnTo>
                <a:cubicBezTo>
                  <a:pt x="6727" y="3536"/>
                  <a:pt x="6739" y="3525"/>
                  <a:pt x="6751" y="3525"/>
                </a:cubicBezTo>
                <a:cubicBezTo>
                  <a:pt x="6805" y="3481"/>
                  <a:pt x="6872" y="3460"/>
                  <a:pt x="6939" y="3460"/>
                </a:cubicBezTo>
                <a:cubicBezTo>
                  <a:pt x="7018" y="3460"/>
                  <a:pt x="7098" y="3490"/>
                  <a:pt x="7156" y="3548"/>
                </a:cubicBezTo>
                <a:lnTo>
                  <a:pt x="7168" y="3560"/>
                </a:lnTo>
                <a:cubicBezTo>
                  <a:pt x="7275" y="3667"/>
                  <a:pt x="7287" y="3834"/>
                  <a:pt x="7203" y="3965"/>
                </a:cubicBezTo>
                <a:cubicBezTo>
                  <a:pt x="7192" y="3989"/>
                  <a:pt x="7192" y="4001"/>
                  <a:pt x="7168" y="4013"/>
                </a:cubicBezTo>
                <a:lnTo>
                  <a:pt x="6180" y="5013"/>
                </a:lnTo>
                <a:cubicBezTo>
                  <a:pt x="6120" y="5072"/>
                  <a:pt x="6120" y="5191"/>
                  <a:pt x="6180" y="5251"/>
                </a:cubicBezTo>
                <a:cubicBezTo>
                  <a:pt x="6203" y="5275"/>
                  <a:pt x="6251" y="5299"/>
                  <a:pt x="6299" y="5299"/>
                </a:cubicBezTo>
                <a:cubicBezTo>
                  <a:pt x="6334" y="5299"/>
                  <a:pt x="6382" y="5275"/>
                  <a:pt x="6418" y="5251"/>
                </a:cubicBezTo>
                <a:lnTo>
                  <a:pt x="7406" y="4251"/>
                </a:lnTo>
                <a:cubicBezTo>
                  <a:pt x="7430" y="4239"/>
                  <a:pt x="7442" y="4215"/>
                  <a:pt x="7454" y="4215"/>
                </a:cubicBezTo>
                <a:cubicBezTo>
                  <a:pt x="7506" y="4179"/>
                  <a:pt x="7569" y="4160"/>
                  <a:pt x="7633" y="4160"/>
                </a:cubicBezTo>
                <a:cubicBezTo>
                  <a:pt x="7715" y="4160"/>
                  <a:pt x="7798" y="4191"/>
                  <a:pt x="7858" y="4251"/>
                </a:cubicBezTo>
                <a:lnTo>
                  <a:pt x="7870" y="4263"/>
                </a:lnTo>
                <a:cubicBezTo>
                  <a:pt x="7977" y="4370"/>
                  <a:pt x="7989" y="4537"/>
                  <a:pt x="7906" y="4668"/>
                </a:cubicBezTo>
                <a:cubicBezTo>
                  <a:pt x="7882" y="4679"/>
                  <a:pt x="7882" y="4703"/>
                  <a:pt x="7870" y="4715"/>
                </a:cubicBezTo>
                <a:lnTo>
                  <a:pt x="6870" y="5715"/>
                </a:lnTo>
                <a:cubicBezTo>
                  <a:pt x="6811" y="5775"/>
                  <a:pt x="6811" y="5894"/>
                  <a:pt x="6870" y="5953"/>
                </a:cubicBezTo>
                <a:cubicBezTo>
                  <a:pt x="6906" y="5977"/>
                  <a:pt x="6953" y="5989"/>
                  <a:pt x="6989" y="5989"/>
                </a:cubicBezTo>
                <a:cubicBezTo>
                  <a:pt x="7037" y="5989"/>
                  <a:pt x="7084" y="5977"/>
                  <a:pt x="7108" y="5953"/>
                </a:cubicBezTo>
                <a:lnTo>
                  <a:pt x="8108" y="4953"/>
                </a:lnTo>
                <a:cubicBezTo>
                  <a:pt x="8120" y="4941"/>
                  <a:pt x="8144" y="4918"/>
                  <a:pt x="8156" y="4918"/>
                </a:cubicBezTo>
                <a:cubicBezTo>
                  <a:pt x="8208" y="4881"/>
                  <a:pt x="8272" y="4863"/>
                  <a:pt x="8335" y="4863"/>
                </a:cubicBezTo>
                <a:cubicBezTo>
                  <a:pt x="8418" y="4863"/>
                  <a:pt x="8501" y="4893"/>
                  <a:pt x="8561" y="4953"/>
                </a:cubicBezTo>
                <a:lnTo>
                  <a:pt x="8573" y="4965"/>
                </a:lnTo>
                <a:cubicBezTo>
                  <a:pt x="8680" y="5072"/>
                  <a:pt x="8692" y="5239"/>
                  <a:pt x="8597" y="5370"/>
                </a:cubicBezTo>
                <a:cubicBezTo>
                  <a:pt x="8585" y="5382"/>
                  <a:pt x="8573" y="5394"/>
                  <a:pt x="8573" y="5418"/>
                </a:cubicBezTo>
                <a:lnTo>
                  <a:pt x="6715" y="7275"/>
                </a:lnTo>
                <a:cubicBezTo>
                  <a:pt x="6656" y="7335"/>
                  <a:pt x="6656" y="7454"/>
                  <a:pt x="6715" y="7513"/>
                </a:cubicBezTo>
                <a:cubicBezTo>
                  <a:pt x="6739" y="7537"/>
                  <a:pt x="6787" y="7561"/>
                  <a:pt x="6834" y="7561"/>
                </a:cubicBezTo>
                <a:cubicBezTo>
                  <a:pt x="6870" y="7561"/>
                  <a:pt x="6918" y="7537"/>
                  <a:pt x="6953" y="7513"/>
                </a:cubicBezTo>
                <a:lnTo>
                  <a:pt x="7787" y="6680"/>
                </a:lnTo>
                <a:lnTo>
                  <a:pt x="7870" y="6763"/>
                </a:lnTo>
                <a:cubicBezTo>
                  <a:pt x="7811" y="6942"/>
                  <a:pt x="7787" y="7120"/>
                  <a:pt x="7787" y="7287"/>
                </a:cubicBezTo>
                <a:lnTo>
                  <a:pt x="7787" y="7299"/>
                </a:lnTo>
                <a:lnTo>
                  <a:pt x="7799" y="7406"/>
                </a:lnTo>
                <a:cubicBezTo>
                  <a:pt x="7823" y="7870"/>
                  <a:pt x="8037" y="8287"/>
                  <a:pt x="8358" y="8597"/>
                </a:cubicBezTo>
                <a:cubicBezTo>
                  <a:pt x="8692" y="8906"/>
                  <a:pt x="9132" y="9085"/>
                  <a:pt x="9597" y="9085"/>
                </a:cubicBezTo>
                <a:cubicBezTo>
                  <a:pt x="9870" y="9085"/>
                  <a:pt x="10121" y="9025"/>
                  <a:pt x="10371" y="8906"/>
                </a:cubicBezTo>
                <a:cubicBezTo>
                  <a:pt x="10418" y="8882"/>
                  <a:pt x="10466" y="8835"/>
                  <a:pt x="10466" y="8787"/>
                </a:cubicBezTo>
                <a:cubicBezTo>
                  <a:pt x="10478" y="8728"/>
                  <a:pt x="10442" y="8692"/>
                  <a:pt x="10418" y="8644"/>
                </a:cubicBezTo>
                <a:lnTo>
                  <a:pt x="9335" y="7537"/>
                </a:lnTo>
                <a:cubicBezTo>
                  <a:pt x="9287" y="7501"/>
                  <a:pt x="9251" y="7454"/>
                  <a:pt x="9251" y="7406"/>
                </a:cubicBezTo>
                <a:cubicBezTo>
                  <a:pt x="9192" y="7263"/>
                  <a:pt x="9239" y="7108"/>
                  <a:pt x="9347" y="7001"/>
                </a:cubicBezTo>
                <a:cubicBezTo>
                  <a:pt x="9418" y="6930"/>
                  <a:pt x="9513" y="6882"/>
                  <a:pt x="9609" y="6882"/>
                </a:cubicBezTo>
                <a:cubicBezTo>
                  <a:pt x="9656" y="6882"/>
                  <a:pt x="9704" y="6906"/>
                  <a:pt x="9751" y="6918"/>
                </a:cubicBezTo>
                <a:cubicBezTo>
                  <a:pt x="9811" y="6942"/>
                  <a:pt x="9847" y="6965"/>
                  <a:pt x="9882" y="7001"/>
                </a:cubicBezTo>
                <a:lnTo>
                  <a:pt x="10966" y="8097"/>
                </a:lnTo>
                <a:cubicBezTo>
                  <a:pt x="11000" y="8122"/>
                  <a:pt x="11034" y="8142"/>
                  <a:pt x="11073" y="8142"/>
                </a:cubicBezTo>
                <a:cubicBezTo>
                  <a:pt x="11088" y="8142"/>
                  <a:pt x="11104" y="8139"/>
                  <a:pt x="11121" y="8132"/>
                </a:cubicBezTo>
                <a:cubicBezTo>
                  <a:pt x="11180" y="8120"/>
                  <a:pt x="11216" y="8097"/>
                  <a:pt x="11240" y="8049"/>
                </a:cubicBezTo>
                <a:cubicBezTo>
                  <a:pt x="11359" y="7799"/>
                  <a:pt x="11418" y="7537"/>
                  <a:pt x="11418" y="7275"/>
                </a:cubicBezTo>
                <a:cubicBezTo>
                  <a:pt x="11418" y="6858"/>
                  <a:pt x="11252" y="6430"/>
                  <a:pt x="10918" y="6084"/>
                </a:cubicBezTo>
                <a:cubicBezTo>
                  <a:pt x="10609" y="5751"/>
                  <a:pt x="10180" y="5549"/>
                  <a:pt x="9728" y="5513"/>
                </a:cubicBezTo>
                <a:lnTo>
                  <a:pt x="9632" y="5501"/>
                </a:lnTo>
                <a:lnTo>
                  <a:pt x="9609" y="5501"/>
                </a:lnTo>
                <a:cubicBezTo>
                  <a:pt x="9454" y="5501"/>
                  <a:pt x="9275" y="5537"/>
                  <a:pt x="9097" y="5596"/>
                </a:cubicBezTo>
                <a:lnTo>
                  <a:pt x="8954" y="5453"/>
                </a:lnTo>
                <a:cubicBezTo>
                  <a:pt x="9049" y="5215"/>
                  <a:pt x="9001" y="4953"/>
                  <a:pt x="8811" y="4763"/>
                </a:cubicBezTo>
                <a:lnTo>
                  <a:pt x="8799" y="4739"/>
                </a:lnTo>
                <a:cubicBezTo>
                  <a:pt x="8656" y="4608"/>
                  <a:pt x="8477" y="4548"/>
                  <a:pt x="8299" y="4548"/>
                </a:cubicBezTo>
                <a:cubicBezTo>
                  <a:pt x="8323" y="4370"/>
                  <a:pt x="8239" y="4191"/>
                  <a:pt x="8108" y="4060"/>
                </a:cubicBezTo>
                <a:lnTo>
                  <a:pt x="8096" y="4048"/>
                </a:lnTo>
                <a:cubicBezTo>
                  <a:pt x="7965" y="3906"/>
                  <a:pt x="7775" y="3846"/>
                  <a:pt x="7596" y="3846"/>
                </a:cubicBezTo>
                <a:cubicBezTo>
                  <a:pt x="7620" y="3667"/>
                  <a:pt x="7537" y="3489"/>
                  <a:pt x="7406" y="3358"/>
                </a:cubicBezTo>
                <a:lnTo>
                  <a:pt x="7394" y="3346"/>
                </a:lnTo>
                <a:cubicBezTo>
                  <a:pt x="7263" y="3215"/>
                  <a:pt x="7084" y="3155"/>
                  <a:pt x="6906" y="3155"/>
                </a:cubicBezTo>
                <a:cubicBezTo>
                  <a:pt x="6918" y="2977"/>
                  <a:pt x="6846" y="2798"/>
                  <a:pt x="6703" y="2655"/>
                </a:cubicBezTo>
                <a:lnTo>
                  <a:pt x="6692" y="2643"/>
                </a:lnTo>
                <a:cubicBezTo>
                  <a:pt x="6565" y="2516"/>
                  <a:pt x="6400" y="2453"/>
                  <a:pt x="6235" y="2453"/>
                </a:cubicBezTo>
                <a:cubicBezTo>
                  <a:pt x="6152" y="2453"/>
                  <a:pt x="6068" y="2469"/>
                  <a:pt x="5989" y="2501"/>
                </a:cubicBezTo>
                <a:lnTo>
                  <a:pt x="5858" y="2358"/>
                </a:lnTo>
                <a:cubicBezTo>
                  <a:pt x="5918" y="2179"/>
                  <a:pt x="5953" y="2001"/>
                  <a:pt x="5953" y="1846"/>
                </a:cubicBezTo>
                <a:lnTo>
                  <a:pt x="5953" y="1822"/>
                </a:lnTo>
                <a:lnTo>
                  <a:pt x="5930" y="1727"/>
                </a:lnTo>
                <a:cubicBezTo>
                  <a:pt x="5918" y="1465"/>
                  <a:pt x="5846" y="1215"/>
                  <a:pt x="5727" y="988"/>
                </a:cubicBezTo>
                <a:cubicBezTo>
                  <a:pt x="5693" y="937"/>
                  <a:pt x="5628" y="898"/>
                  <a:pt x="5567" y="898"/>
                </a:cubicBezTo>
                <a:cubicBezTo>
                  <a:pt x="5544" y="898"/>
                  <a:pt x="5521" y="904"/>
                  <a:pt x="5501" y="917"/>
                </a:cubicBezTo>
                <a:cubicBezTo>
                  <a:pt x="5429" y="965"/>
                  <a:pt x="5382" y="1072"/>
                  <a:pt x="5429" y="1143"/>
                </a:cubicBezTo>
                <a:cubicBezTo>
                  <a:pt x="5537" y="1334"/>
                  <a:pt x="5596" y="1524"/>
                  <a:pt x="5608" y="1739"/>
                </a:cubicBezTo>
                <a:lnTo>
                  <a:pt x="5620" y="1846"/>
                </a:lnTo>
                <a:cubicBezTo>
                  <a:pt x="5620" y="2001"/>
                  <a:pt x="5596" y="2167"/>
                  <a:pt x="5513" y="2346"/>
                </a:cubicBezTo>
                <a:cubicBezTo>
                  <a:pt x="5489" y="2405"/>
                  <a:pt x="5513" y="2477"/>
                  <a:pt x="5560" y="2524"/>
                </a:cubicBezTo>
                <a:lnTo>
                  <a:pt x="5727" y="2691"/>
                </a:lnTo>
                <a:lnTo>
                  <a:pt x="5001" y="3417"/>
                </a:lnTo>
                <a:lnTo>
                  <a:pt x="4834" y="3251"/>
                </a:lnTo>
                <a:cubicBezTo>
                  <a:pt x="4800" y="3225"/>
                  <a:pt x="4753" y="3205"/>
                  <a:pt x="4707" y="3205"/>
                </a:cubicBezTo>
                <a:cubicBezTo>
                  <a:pt x="4690" y="3205"/>
                  <a:pt x="4672" y="3208"/>
                  <a:pt x="4656" y="3215"/>
                </a:cubicBezTo>
                <a:cubicBezTo>
                  <a:pt x="4477" y="3274"/>
                  <a:pt x="4310" y="3298"/>
                  <a:pt x="4155" y="3298"/>
                </a:cubicBezTo>
                <a:lnTo>
                  <a:pt x="4048" y="3286"/>
                </a:lnTo>
                <a:cubicBezTo>
                  <a:pt x="3274" y="3227"/>
                  <a:pt x="2679" y="2584"/>
                  <a:pt x="2679" y="1822"/>
                </a:cubicBezTo>
                <a:cubicBezTo>
                  <a:pt x="2679" y="1691"/>
                  <a:pt x="2691" y="1560"/>
                  <a:pt x="2739" y="1429"/>
                </a:cubicBezTo>
                <a:lnTo>
                  <a:pt x="3644" y="2334"/>
                </a:lnTo>
                <a:cubicBezTo>
                  <a:pt x="3703" y="2405"/>
                  <a:pt x="3798" y="2453"/>
                  <a:pt x="3894" y="2501"/>
                </a:cubicBezTo>
                <a:cubicBezTo>
                  <a:pt x="3989" y="2524"/>
                  <a:pt x="4060" y="2536"/>
                  <a:pt x="4155" y="2536"/>
                </a:cubicBezTo>
                <a:cubicBezTo>
                  <a:pt x="4346" y="2536"/>
                  <a:pt x="4525" y="2465"/>
                  <a:pt x="4656" y="2334"/>
                </a:cubicBezTo>
                <a:cubicBezTo>
                  <a:pt x="4846" y="2143"/>
                  <a:pt x="4929" y="1846"/>
                  <a:pt x="4822" y="1572"/>
                </a:cubicBezTo>
                <a:lnTo>
                  <a:pt x="4822" y="1560"/>
                </a:lnTo>
                <a:cubicBezTo>
                  <a:pt x="4787" y="1489"/>
                  <a:pt x="4751" y="1393"/>
                  <a:pt x="4656" y="1310"/>
                </a:cubicBezTo>
                <a:lnTo>
                  <a:pt x="3751" y="393"/>
                </a:lnTo>
                <a:cubicBezTo>
                  <a:pt x="3882" y="357"/>
                  <a:pt x="4013" y="334"/>
                  <a:pt x="4144" y="334"/>
                </a:cubicBezTo>
                <a:cubicBezTo>
                  <a:pt x="4489" y="334"/>
                  <a:pt x="4798" y="441"/>
                  <a:pt x="5060" y="655"/>
                </a:cubicBezTo>
                <a:cubicBezTo>
                  <a:pt x="5088" y="678"/>
                  <a:pt x="5121" y="689"/>
                  <a:pt x="5155" y="689"/>
                </a:cubicBezTo>
                <a:cubicBezTo>
                  <a:pt x="5208" y="689"/>
                  <a:pt x="5262" y="663"/>
                  <a:pt x="5298" y="619"/>
                </a:cubicBezTo>
                <a:cubicBezTo>
                  <a:pt x="5358" y="548"/>
                  <a:pt x="5346" y="441"/>
                  <a:pt x="5263" y="381"/>
                </a:cubicBezTo>
                <a:cubicBezTo>
                  <a:pt x="4941" y="131"/>
                  <a:pt x="4548" y="0"/>
                  <a:pt x="41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6"/>
          <p:cNvSpPr txBox="1"/>
          <p:nvPr/>
        </p:nvSpPr>
        <p:spPr>
          <a:xfrm>
            <a:off x="1511215" y="1918693"/>
            <a:ext cx="5829300" cy="77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 sz="1200">
                <a:solidFill>
                  <a:srgbClr val="222D38"/>
                </a:solidFill>
                <a:latin typeface="Open Sans"/>
                <a:ea typeface="Open Sans"/>
                <a:cs typeface="Open Sans"/>
                <a:sym typeface="Open Sans"/>
              </a:rPr>
              <a:t>There is no one-size-fits all approach to implementing Blumira for customers. Each company has different technology and integration needs, so it is up to you to decide what works best for your organization and customers. </a:t>
            </a:r>
            <a:endParaRPr sz="1200">
              <a:solidFill>
                <a:srgbClr val="222D38"/>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rgbClr val="222D38"/>
                </a:solidFill>
                <a:latin typeface="Open Sans"/>
                <a:ea typeface="Open Sans"/>
                <a:cs typeface="Open Sans"/>
                <a:sym typeface="Open Sans"/>
              </a:rPr>
              <a:t>Broadly speaking, we have found success by following these stages:</a:t>
            </a:r>
            <a:endParaRPr sz="1200">
              <a:solidFill>
                <a:srgbClr val="222D38"/>
              </a:solidFill>
              <a:latin typeface="Open Sans"/>
              <a:ea typeface="Open Sans"/>
              <a:cs typeface="Open Sans"/>
              <a:sym typeface="Open Sans"/>
            </a:endParaRPr>
          </a:p>
          <a:p>
            <a:pPr indent="-304800" lvl="0" marL="457200" rtl="0" algn="l">
              <a:lnSpc>
                <a:spcPct val="115000"/>
              </a:lnSpc>
              <a:spcBef>
                <a:spcPts val="1600"/>
              </a:spcBef>
              <a:spcAft>
                <a:spcPts val="0"/>
              </a:spcAft>
              <a:buClr>
                <a:schemeClr val="accent1"/>
              </a:buClr>
              <a:buSzPts val="1200"/>
              <a:buFont typeface="Open Sans"/>
              <a:buAutoNum type="arabicPeriod"/>
            </a:pPr>
            <a:r>
              <a:rPr lang="en" sz="1200">
                <a:solidFill>
                  <a:srgbClr val="222D38"/>
                </a:solidFill>
                <a:latin typeface="Open Sans"/>
                <a:ea typeface="Open Sans"/>
                <a:cs typeface="Open Sans"/>
                <a:sym typeface="Open Sans"/>
              </a:rPr>
              <a:t>Discovery</a:t>
            </a:r>
            <a:endParaRPr sz="1200">
              <a:solidFill>
                <a:srgbClr val="222D38"/>
              </a:solidFill>
              <a:latin typeface="Open Sans"/>
              <a:ea typeface="Open Sans"/>
              <a:cs typeface="Open Sans"/>
              <a:sym typeface="Open Sans"/>
            </a:endParaRPr>
          </a:p>
          <a:p>
            <a:pPr indent="-304800" lvl="1" marL="914400" rtl="0" algn="l">
              <a:lnSpc>
                <a:spcPct val="115000"/>
              </a:lnSpc>
              <a:spcBef>
                <a:spcPts val="0"/>
              </a:spcBef>
              <a:spcAft>
                <a:spcPts val="0"/>
              </a:spcAft>
              <a:buClr>
                <a:schemeClr val="accent1"/>
              </a:buClr>
              <a:buSzPts val="1200"/>
              <a:buFont typeface="Open Sans"/>
              <a:buAutoNum type="alphaLcPeriod"/>
            </a:pPr>
            <a:r>
              <a:rPr lang="en" sz="1200">
                <a:solidFill>
                  <a:srgbClr val="222D38"/>
                </a:solidFill>
                <a:latin typeface="Open Sans"/>
                <a:ea typeface="Open Sans"/>
                <a:cs typeface="Open Sans"/>
                <a:sym typeface="Open Sans"/>
              </a:rPr>
              <a:t>Determine customer expectations. What does success look like to them?</a:t>
            </a:r>
            <a:endParaRPr sz="1200">
              <a:solidFill>
                <a:srgbClr val="222D38"/>
              </a:solidFill>
              <a:latin typeface="Open Sans"/>
              <a:ea typeface="Open Sans"/>
              <a:cs typeface="Open Sans"/>
              <a:sym typeface="Open Sans"/>
            </a:endParaRPr>
          </a:p>
          <a:p>
            <a:pPr indent="-304800" lvl="1" marL="914400" rtl="0" algn="l">
              <a:lnSpc>
                <a:spcPct val="115000"/>
              </a:lnSpc>
              <a:spcBef>
                <a:spcPts val="0"/>
              </a:spcBef>
              <a:spcAft>
                <a:spcPts val="0"/>
              </a:spcAft>
              <a:buClr>
                <a:schemeClr val="accent1"/>
              </a:buClr>
              <a:buSzPts val="1200"/>
              <a:buFont typeface="Open Sans"/>
              <a:buAutoNum type="alphaLcPeriod"/>
            </a:pPr>
            <a:r>
              <a:rPr lang="en" sz="1200">
                <a:solidFill>
                  <a:srgbClr val="222D38"/>
                </a:solidFill>
                <a:latin typeface="Open Sans"/>
                <a:ea typeface="Open Sans"/>
                <a:cs typeface="Open Sans"/>
                <a:sym typeface="Open Sans"/>
              </a:rPr>
              <a:t>Learn of possible logging options</a:t>
            </a:r>
            <a:endParaRPr sz="1200">
              <a:solidFill>
                <a:srgbClr val="222D38"/>
              </a:solidFill>
              <a:latin typeface="Open Sans"/>
              <a:ea typeface="Open Sans"/>
              <a:cs typeface="Open Sans"/>
              <a:sym typeface="Open Sans"/>
            </a:endParaRPr>
          </a:p>
          <a:p>
            <a:pPr indent="-304800" lvl="0" marL="457200" rtl="0" algn="l">
              <a:lnSpc>
                <a:spcPct val="115000"/>
              </a:lnSpc>
              <a:spcBef>
                <a:spcPts val="0"/>
              </a:spcBef>
              <a:spcAft>
                <a:spcPts val="0"/>
              </a:spcAft>
              <a:buClr>
                <a:schemeClr val="accent1"/>
              </a:buClr>
              <a:buSzPts val="1200"/>
              <a:buFont typeface="Open Sans"/>
              <a:buAutoNum type="arabicPeriod"/>
            </a:pPr>
            <a:r>
              <a:rPr lang="en" sz="1200">
                <a:solidFill>
                  <a:srgbClr val="222D38"/>
                </a:solidFill>
                <a:latin typeface="Open Sans"/>
                <a:ea typeface="Open Sans"/>
                <a:cs typeface="Open Sans"/>
                <a:sym typeface="Open Sans"/>
              </a:rPr>
              <a:t>Configuration</a:t>
            </a:r>
            <a:endParaRPr sz="1200">
              <a:solidFill>
                <a:srgbClr val="222D38"/>
              </a:solidFill>
              <a:latin typeface="Open Sans"/>
              <a:ea typeface="Open Sans"/>
              <a:cs typeface="Open Sans"/>
              <a:sym typeface="Open Sans"/>
            </a:endParaRPr>
          </a:p>
          <a:p>
            <a:pPr indent="-304800" lvl="1" marL="914400" rtl="0" algn="l">
              <a:lnSpc>
                <a:spcPct val="115000"/>
              </a:lnSpc>
              <a:spcBef>
                <a:spcPts val="0"/>
              </a:spcBef>
              <a:spcAft>
                <a:spcPts val="0"/>
              </a:spcAft>
              <a:buClr>
                <a:schemeClr val="accent1"/>
              </a:buClr>
              <a:buSzPts val="1200"/>
              <a:buFont typeface="Open Sans"/>
              <a:buAutoNum type="alphaLcPeriod"/>
            </a:pPr>
            <a:r>
              <a:rPr lang="en" sz="1200">
                <a:solidFill>
                  <a:srgbClr val="222D38"/>
                </a:solidFill>
                <a:latin typeface="Open Sans"/>
                <a:ea typeface="Open Sans"/>
                <a:cs typeface="Open Sans"/>
                <a:sym typeface="Open Sans"/>
              </a:rPr>
              <a:t>Implement logging configurations</a:t>
            </a:r>
            <a:endParaRPr sz="1200">
              <a:solidFill>
                <a:srgbClr val="222D38"/>
              </a:solidFill>
              <a:latin typeface="Open Sans"/>
              <a:ea typeface="Open Sans"/>
              <a:cs typeface="Open Sans"/>
              <a:sym typeface="Open Sans"/>
            </a:endParaRPr>
          </a:p>
          <a:p>
            <a:pPr indent="-304800" lvl="0" marL="457200" rtl="0" algn="l">
              <a:lnSpc>
                <a:spcPct val="115000"/>
              </a:lnSpc>
              <a:spcBef>
                <a:spcPts val="0"/>
              </a:spcBef>
              <a:spcAft>
                <a:spcPts val="0"/>
              </a:spcAft>
              <a:buClr>
                <a:schemeClr val="accent1"/>
              </a:buClr>
              <a:buSzPts val="1200"/>
              <a:buFont typeface="Open Sans"/>
              <a:buAutoNum type="arabicPeriod"/>
            </a:pPr>
            <a:r>
              <a:rPr lang="en" sz="1200">
                <a:solidFill>
                  <a:srgbClr val="222D38"/>
                </a:solidFill>
                <a:latin typeface="Open Sans"/>
                <a:ea typeface="Open Sans"/>
                <a:cs typeface="Open Sans"/>
                <a:sym typeface="Open Sans"/>
              </a:rPr>
              <a:t>Validation</a:t>
            </a:r>
            <a:endParaRPr sz="1200">
              <a:solidFill>
                <a:srgbClr val="222D38"/>
              </a:solidFill>
              <a:latin typeface="Open Sans"/>
              <a:ea typeface="Open Sans"/>
              <a:cs typeface="Open Sans"/>
              <a:sym typeface="Open Sans"/>
            </a:endParaRPr>
          </a:p>
          <a:p>
            <a:pPr indent="-304800" lvl="1" marL="914400" rtl="0" algn="l">
              <a:lnSpc>
                <a:spcPct val="115000"/>
              </a:lnSpc>
              <a:spcBef>
                <a:spcPts val="0"/>
              </a:spcBef>
              <a:spcAft>
                <a:spcPts val="0"/>
              </a:spcAft>
              <a:buClr>
                <a:schemeClr val="accent1"/>
              </a:buClr>
              <a:buSzPts val="1200"/>
              <a:buFont typeface="Open Sans"/>
              <a:buAutoNum type="alphaLcPeriod"/>
            </a:pPr>
            <a:r>
              <a:rPr lang="en" sz="1200">
                <a:solidFill>
                  <a:srgbClr val="222D38"/>
                </a:solidFill>
                <a:latin typeface="Open Sans"/>
                <a:ea typeface="Open Sans"/>
                <a:cs typeface="Open Sans"/>
                <a:sym typeface="Open Sans"/>
              </a:rPr>
              <a:t>Review logging devices</a:t>
            </a:r>
            <a:endParaRPr sz="1200">
              <a:solidFill>
                <a:srgbClr val="222D38"/>
              </a:solidFill>
              <a:latin typeface="Open Sans"/>
              <a:ea typeface="Open Sans"/>
              <a:cs typeface="Open Sans"/>
              <a:sym typeface="Open Sans"/>
            </a:endParaRPr>
          </a:p>
          <a:p>
            <a:pPr indent="-304800" lvl="1" marL="914400" rtl="0" algn="l">
              <a:lnSpc>
                <a:spcPct val="115000"/>
              </a:lnSpc>
              <a:spcBef>
                <a:spcPts val="0"/>
              </a:spcBef>
              <a:spcAft>
                <a:spcPts val="0"/>
              </a:spcAft>
              <a:buClr>
                <a:schemeClr val="accent1"/>
              </a:buClr>
              <a:buSzPts val="1200"/>
              <a:buFont typeface="Open Sans"/>
              <a:buAutoNum type="alphaLcPeriod"/>
            </a:pPr>
            <a:r>
              <a:rPr lang="en" sz="1200">
                <a:solidFill>
                  <a:srgbClr val="222D38"/>
                </a:solidFill>
                <a:latin typeface="Open Sans"/>
                <a:ea typeface="Open Sans"/>
                <a:cs typeface="Open Sans"/>
                <a:sym typeface="Open Sans"/>
              </a:rPr>
              <a:t>Review system logs to ensure no errors exist</a:t>
            </a:r>
            <a:endParaRPr sz="1200">
              <a:solidFill>
                <a:srgbClr val="222D38"/>
              </a:solidFill>
              <a:latin typeface="Open Sans"/>
              <a:ea typeface="Open Sans"/>
              <a:cs typeface="Open Sans"/>
              <a:sym typeface="Open Sans"/>
            </a:endParaRPr>
          </a:p>
          <a:p>
            <a:pPr indent="-304800" lvl="0" marL="457200" rtl="0" algn="l">
              <a:lnSpc>
                <a:spcPct val="115000"/>
              </a:lnSpc>
              <a:spcBef>
                <a:spcPts val="0"/>
              </a:spcBef>
              <a:spcAft>
                <a:spcPts val="0"/>
              </a:spcAft>
              <a:buClr>
                <a:schemeClr val="accent1"/>
              </a:buClr>
              <a:buSzPts val="1200"/>
              <a:buFont typeface="Open Sans"/>
              <a:buAutoNum type="arabicPeriod"/>
            </a:pPr>
            <a:r>
              <a:rPr lang="en" sz="1200">
                <a:solidFill>
                  <a:srgbClr val="222D38"/>
                </a:solidFill>
                <a:latin typeface="Open Sans"/>
                <a:ea typeface="Open Sans"/>
                <a:cs typeface="Open Sans"/>
                <a:sym typeface="Open Sans"/>
              </a:rPr>
              <a:t>Training</a:t>
            </a:r>
            <a:endParaRPr sz="1200">
              <a:solidFill>
                <a:srgbClr val="222D38"/>
              </a:solidFill>
              <a:latin typeface="Open Sans"/>
              <a:ea typeface="Open Sans"/>
              <a:cs typeface="Open Sans"/>
              <a:sym typeface="Open Sans"/>
            </a:endParaRPr>
          </a:p>
          <a:p>
            <a:pPr indent="-304800" lvl="1" marL="914400" rtl="0" algn="l">
              <a:lnSpc>
                <a:spcPct val="115000"/>
              </a:lnSpc>
              <a:spcBef>
                <a:spcPts val="0"/>
              </a:spcBef>
              <a:spcAft>
                <a:spcPts val="0"/>
              </a:spcAft>
              <a:buClr>
                <a:schemeClr val="accent1"/>
              </a:buClr>
              <a:buSzPts val="1200"/>
              <a:buFont typeface="Open Sans"/>
              <a:buAutoNum type="alphaLcPeriod"/>
            </a:pPr>
            <a:r>
              <a:rPr lang="en" sz="1200">
                <a:solidFill>
                  <a:srgbClr val="222D38"/>
                </a:solidFill>
                <a:latin typeface="Open Sans"/>
                <a:ea typeface="Open Sans"/>
                <a:cs typeface="Open Sans"/>
                <a:sym typeface="Open Sans"/>
              </a:rPr>
              <a:t>Is this a fully managed offering to your customers, or do they need training to understand how to use our platform in a co-managed setting? This stage of onboarding may or may not be required for your customers</a:t>
            </a:r>
            <a:endParaRPr sz="1200">
              <a:solidFill>
                <a:srgbClr val="222D38"/>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300">
              <a:solidFill>
                <a:srgbClr val="222D38"/>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0"/>
              </a:spcAft>
              <a:buNone/>
            </a:pPr>
            <a:r>
              <a:t/>
            </a:r>
            <a:endParaRPr sz="1200">
              <a:solidFill>
                <a:srgbClr val="222D38"/>
              </a:solidFill>
              <a:latin typeface="Helvetica Neue Light"/>
              <a:ea typeface="Helvetica Neue Light"/>
              <a:cs typeface="Helvetica Neue Light"/>
              <a:sym typeface="Helvetica Neue Light"/>
            </a:endParaRPr>
          </a:p>
          <a:p>
            <a:pPr indent="0" lvl="0" marL="0" rtl="0" algn="l">
              <a:lnSpc>
                <a:spcPct val="115000"/>
              </a:lnSpc>
              <a:spcBef>
                <a:spcPts val="1600"/>
              </a:spcBef>
              <a:spcAft>
                <a:spcPts val="1600"/>
              </a:spcAft>
              <a:buNone/>
            </a:pPr>
            <a:r>
              <a:t/>
            </a:r>
            <a:endParaRPr sz="1200">
              <a:solidFill>
                <a:srgbClr val="222D38"/>
              </a:solidFill>
              <a:latin typeface="Helvetica Neue Light"/>
              <a:ea typeface="Helvetica Neue Light"/>
              <a:cs typeface="Helvetica Neue Light"/>
              <a:sym typeface="Helvetica Neue Light"/>
            </a:endParaRPr>
          </a:p>
        </p:txBody>
      </p:sp>
      <p:sp>
        <p:nvSpPr>
          <p:cNvPr id="370" name="Google Shape;370;p36"/>
          <p:cNvSpPr/>
          <p:nvPr/>
        </p:nvSpPr>
        <p:spPr>
          <a:xfrm>
            <a:off x="4801353" y="143733"/>
            <a:ext cx="2841600" cy="1009200"/>
          </a:xfrm>
          <a:prstGeom prst="roundRect">
            <a:avLst>
              <a:gd fmla="val 50000" name="adj"/>
            </a:avLst>
          </a:prstGeom>
          <a:solidFill>
            <a:srgbClr val="FFC74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404547"/>
                </a:solidFill>
                <a:latin typeface="Helvetica Neue"/>
                <a:ea typeface="Helvetica Neue"/>
                <a:cs typeface="Helvetica Neue"/>
                <a:sym typeface="Helvetica Neue"/>
              </a:rPr>
              <a:t>Tooltip: </a:t>
            </a:r>
            <a:r>
              <a:rPr lang="en" sz="1200">
                <a:solidFill>
                  <a:srgbClr val="404547"/>
                </a:solidFill>
                <a:latin typeface="Helvetica Neue"/>
                <a:ea typeface="Helvetica Neue"/>
                <a:cs typeface="Helvetica Neue"/>
                <a:sym typeface="Helvetica Neue"/>
              </a:rPr>
              <a:t>Delete or customize this slide before presenting.</a:t>
            </a:r>
            <a:endParaRPr sz="1200">
              <a:solidFill>
                <a:srgbClr val="404547"/>
              </a:solidFill>
              <a:highlight>
                <a:srgbClr val="FFC74B"/>
              </a:highlight>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4" name="Shape 374"/>
        <p:cNvGrpSpPr/>
        <p:nvPr/>
      </p:nvGrpSpPr>
      <p:grpSpPr>
        <a:xfrm>
          <a:off x="0" y="0"/>
          <a:ext cx="0" cy="0"/>
          <a:chOff x="0" y="0"/>
          <a:chExt cx="0" cy="0"/>
        </a:xfrm>
      </p:grpSpPr>
      <p:sp>
        <p:nvSpPr>
          <p:cNvPr id="375" name="Google Shape;375;p37"/>
          <p:cNvSpPr/>
          <p:nvPr/>
        </p:nvSpPr>
        <p:spPr>
          <a:xfrm>
            <a:off x="18636" y="14276"/>
            <a:ext cx="7753800" cy="100584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7"/>
          <p:cNvSpPr/>
          <p:nvPr/>
        </p:nvSpPr>
        <p:spPr>
          <a:xfrm>
            <a:off x="4096487" y="2440463"/>
            <a:ext cx="1523100" cy="10068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 sz="1300">
                <a:solidFill>
                  <a:schemeClr val="lt1"/>
                </a:solidFill>
                <a:latin typeface="Helvetica Neue"/>
                <a:ea typeface="Helvetica Neue"/>
                <a:cs typeface="Helvetica Neue"/>
                <a:sym typeface="Helvetica Neue"/>
              </a:rPr>
              <a:t>Stage</a:t>
            </a:r>
            <a:r>
              <a:rPr b="1" i="0" lang="en" sz="1300" u="none" cap="none" strike="noStrike">
                <a:solidFill>
                  <a:schemeClr val="lt1"/>
                </a:solidFill>
                <a:latin typeface="Helvetica Neue"/>
                <a:ea typeface="Helvetica Neue"/>
                <a:cs typeface="Helvetica Neue"/>
                <a:sym typeface="Helvetica Neue"/>
              </a:rPr>
              <a:t> </a:t>
            </a:r>
            <a:r>
              <a:rPr b="1" lang="en" sz="1300">
                <a:solidFill>
                  <a:schemeClr val="lt1"/>
                </a:solidFill>
                <a:latin typeface="Helvetica Neue"/>
                <a:ea typeface="Helvetica Neue"/>
                <a:cs typeface="Helvetica Neue"/>
                <a:sym typeface="Helvetica Neue"/>
              </a:rPr>
              <a:t>3</a:t>
            </a:r>
            <a:endParaRPr b="1" i="0" sz="1300" u="none" cap="none" strike="noStrike">
              <a:solidFill>
                <a:schemeClr val="lt1"/>
              </a:solidFill>
              <a:latin typeface="Helvetica Neue"/>
              <a:ea typeface="Helvetica Neue"/>
              <a:cs typeface="Helvetica Neue"/>
              <a:sym typeface="Helvetica Neue"/>
            </a:endParaRPr>
          </a:p>
        </p:txBody>
      </p:sp>
      <p:grpSp>
        <p:nvGrpSpPr>
          <p:cNvPr id="377" name="Google Shape;377;p37"/>
          <p:cNvGrpSpPr/>
          <p:nvPr/>
        </p:nvGrpSpPr>
        <p:grpSpPr>
          <a:xfrm>
            <a:off x="5591211" y="2293745"/>
            <a:ext cx="141086" cy="1300323"/>
            <a:chOff x="2475787" y="625025"/>
            <a:chExt cx="219863" cy="608082"/>
          </a:xfrm>
        </p:grpSpPr>
        <p:cxnSp>
          <p:nvCxnSpPr>
            <p:cNvPr id="378" name="Google Shape;378;p37"/>
            <p:cNvCxnSpPr/>
            <p:nvPr/>
          </p:nvCxnSpPr>
          <p:spPr>
            <a:xfrm>
              <a:off x="2481150" y="625025"/>
              <a:ext cx="214500" cy="324600"/>
            </a:xfrm>
            <a:prstGeom prst="straightConnector1">
              <a:avLst/>
            </a:prstGeom>
            <a:noFill/>
            <a:ln cap="flat" cmpd="sng" w="228600">
              <a:solidFill>
                <a:schemeClr val="lt1"/>
              </a:solidFill>
              <a:prstDash val="solid"/>
              <a:round/>
              <a:headEnd len="sm" w="sm" type="none"/>
              <a:tailEnd len="sm" w="sm" type="none"/>
            </a:ln>
          </p:spPr>
        </p:cxnSp>
        <p:cxnSp>
          <p:nvCxnSpPr>
            <p:cNvPr id="379" name="Google Shape;379;p37"/>
            <p:cNvCxnSpPr/>
            <p:nvPr/>
          </p:nvCxnSpPr>
          <p:spPr>
            <a:xfrm flipH="1" rot="10800000">
              <a:off x="2475787" y="908507"/>
              <a:ext cx="214500" cy="324600"/>
            </a:xfrm>
            <a:prstGeom prst="straightConnector1">
              <a:avLst/>
            </a:prstGeom>
            <a:noFill/>
            <a:ln cap="flat" cmpd="sng" w="228600">
              <a:solidFill>
                <a:schemeClr val="lt1"/>
              </a:solidFill>
              <a:prstDash val="solid"/>
              <a:round/>
              <a:headEnd len="sm" w="sm" type="none"/>
              <a:tailEnd len="sm" w="sm" type="none"/>
            </a:ln>
          </p:spPr>
        </p:cxnSp>
      </p:grpSp>
      <p:sp>
        <p:nvSpPr>
          <p:cNvPr id="380" name="Google Shape;380;p37"/>
          <p:cNvSpPr txBox="1"/>
          <p:nvPr>
            <p:ph type="title"/>
          </p:nvPr>
        </p:nvSpPr>
        <p:spPr>
          <a:xfrm>
            <a:off x="394485" y="590773"/>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Customer Onboarding Timeline</a:t>
            </a:r>
            <a:endParaRPr/>
          </a:p>
        </p:txBody>
      </p:sp>
      <p:sp>
        <p:nvSpPr>
          <p:cNvPr id="381" name="Google Shape;381;p37"/>
          <p:cNvSpPr/>
          <p:nvPr/>
        </p:nvSpPr>
        <p:spPr>
          <a:xfrm>
            <a:off x="1583083" y="2440463"/>
            <a:ext cx="1320300" cy="10068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 sz="1300">
                <a:solidFill>
                  <a:schemeClr val="lt1"/>
                </a:solidFill>
                <a:latin typeface="Helvetica Neue"/>
                <a:ea typeface="Helvetica Neue"/>
                <a:cs typeface="Helvetica Neue"/>
                <a:sym typeface="Helvetica Neue"/>
              </a:rPr>
              <a:t>Stage</a:t>
            </a:r>
            <a:r>
              <a:rPr b="1" i="0" lang="en" sz="1300" u="none" cap="none" strike="noStrike">
                <a:solidFill>
                  <a:schemeClr val="lt1"/>
                </a:solidFill>
                <a:latin typeface="Helvetica Neue"/>
                <a:ea typeface="Helvetica Neue"/>
                <a:cs typeface="Helvetica Neue"/>
                <a:sym typeface="Helvetica Neue"/>
              </a:rPr>
              <a:t> 1</a:t>
            </a:r>
            <a:endParaRPr b="1" i="0" sz="1300" u="none" cap="none" strike="noStrike">
              <a:solidFill>
                <a:schemeClr val="lt1"/>
              </a:solidFill>
              <a:latin typeface="Helvetica Neue"/>
              <a:ea typeface="Helvetica Neue"/>
              <a:cs typeface="Helvetica Neue"/>
              <a:sym typeface="Helvetica Neue"/>
            </a:endParaRPr>
          </a:p>
        </p:txBody>
      </p:sp>
      <p:sp>
        <p:nvSpPr>
          <p:cNvPr id="382" name="Google Shape;382;p37"/>
          <p:cNvSpPr/>
          <p:nvPr/>
        </p:nvSpPr>
        <p:spPr>
          <a:xfrm>
            <a:off x="2749522" y="2440463"/>
            <a:ext cx="1498200" cy="10068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 sz="1300">
                <a:solidFill>
                  <a:schemeClr val="lt1"/>
                </a:solidFill>
                <a:latin typeface="Helvetica Neue"/>
                <a:ea typeface="Helvetica Neue"/>
                <a:cs typeface="Helvetica Neue"/>
                <a:sym typeface="Helvetica Neue"/>
              </a:rPr>
              <a:t>Stage</a:t>
            </a:r>
            <a:r>
              <a:rPr b="1" i="0" lang="en" sz="1300" u="none" cap="none" strike="noStrike">
                <a:solidFill>
                  <a:schemeClr val="lt1"/>
                </a:solidFill>
                <a:latin typeface="Helvetica Neue"/>
                <a:ea typeface="Helvetica Neue"/>
                <a:cs typeface="Helvetica Neue"/>
                <a:sym typeface="Helvetica Neue"/>
              </a:rPr>
              <a:t> 2</a:t>
            </a:r>
            <a:endParaRPr b="1" i="0" sz="1300" u="none" cap="none" strike="noStrike">
              <a:solidFill>
                <a:schemeClr val="lt1"/>
              </a:solidFill>
              <a:latin typeface="Helvetica Neue"/>
              <a:ea typeface="Helvetica Neue"/>
              <a:cs typeface="Helvetica Neue"/>
              <a:sym typeface="Helvetica Neue"/>
            </a:endParaRPr>
          </a:p>
        </p:txBody>
      </p:sp>
      <p:grpSp>
        <p:nvGrpSpPr>
          <p:cNvPr id="383" name="Google Shape;383;p37"/>
          <p:cNvGrpSpPr/>
          <p:nvPr/>
        </p:nvGrpSpPr>
        <p:grpSpPr>
          <a:xfrm>
            <a:off x="2887315" y="2330201"/>
            <a:ext cx="137645" cy="1227530"/>
            <a:chOff x="2413450" y="625025"/>
            <a:chExt cx="214500" cy="627700"/>
          </a:xfrm>
        </p:grpSpPr>
        <p:cxnSp>
          <p:nvCxnSpPr>
            <p:cNvPr id="384" name="Google Shape;384;p37"/>
            <p:cNvCxnSpPr/>
            <p:nvPr/>
          </p:nvCxnSpPr>
          <p:spPr>
            <a:xfrm>
              <a:off x="2413450" y="625025"/>
              <a:ext cx="214500" cy="324600"/>
            </a:xfrm>
            <a:prstGeom prst="straightConnector1">
              <a:avLst/>
            </a:prstGeom>
            <a:noFill/>
            <a:ln cap="flat" cmpd="sng" w="28575">
              <a:solidFill>
                <a:schemeClr val="lt1"/>
              </a:solidFill>
              <a:prstDash val="solid"/>
              <a:round/>
              <a:headEnd len="sm" w="sm" type="none"/>
              <a:tailEnd len="sm" w="sm" type="none"/>
            </a:ln>
          </p:spPr>
        </p:cxnSp>
        <p:cxnSp>
          <p:nvCxnSpPr>
            <p:cNvPr id="385" name="Google Shape;385;p37"/>
            <p:cNvCxnSpPr/>
            <p:nvPr/>
          </p:nvCxnSpPr>
          <p:spPr>
            <a:xfrm flipH="1" rot="10800000">
              <a:off x="2413450" y="928125"/>
              <a:ext cx="214500" cy="324600"/>
            </a:xfrm>
            <a:prstGeom prst="straightConnector1">
              <a:avLst/>
            </a:prstGeom>
            <a:noFill/>
            <a:ln cap="flat" cmpd="sng" w="28575">
              <a:solidFill>
                <a:schemeClr val="lt1"/>
              </a:solidFill>
              <a:prstDash val="solid"/>
              <a:round/>
              <a:headEnd len="sm" w="sm" type="none"/>
              <a:tailEnd len="sm" w="sm" type="none"/>
            </a:ln>
          </p:spPr>
        </p:cxnSp>
      </p:grpSp>
      <p:sp>
        <p:nvSpPr>
          <p:cNvPr id="386" name="Google Shape;386;p37"/>
          <p:cNvSpPr/>
          <p:nvPr/>
        </p:nvSpPr>
        <p:spPr>
          <a:xfrm>
            <a:off x="5391887" y="2440463"/>
            <a:ext cx="1523100" cy="10068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 sz="1300">
                <a:solidFill>
                  <a:schemeClr val="lt1"/>
                </a:solidFill>
                <a:latin typeface="Helvetica Neue"/>
                <a:ea typeface="Helvetica Neue"/>
                <a:cs typeface="Helvetica Neue"/>
                <a:sym typeface="Helvetica Neue"/>
              </a:rPr>
              <a:t>Operational</a:t>
            </a:r>
            <a:endParaRPr b="1" i="0" sz="1300" u="none" cap="none" strike="noStrike">
              <a:solidFill>
                <a:schemeClr val="lt1"/>
              </a:solidFill>
              <a:latin typeface="Helvetica Neue"/>
              <a:ea typeface="Helvetica Neue"/>
              <a:cs typeface="Helvetica Neue"/>
              <a:sym typeface="Helvetica Neue"/>
            </a:endParaRPr>
          </a:p>
        </p:txBody>
      </p:sp>
      <p:grpSp>
        <p:nvGrpSpPr>
          <p:cNvPr id="387" name="Google Shape;387;p37"/>
          <p:cNvGrpSpPr/>
          <p:nvPr/>
        </p:nvGrpSpPr>
        <p:grpSpPr>
          <a:xfrm>
            <a:off x="6886611" y="2293745"/>
            <a:ext cx="141086" cy="1300323"/>
            <a:chOff x="2475787" y="625025"/>
            <a:chExt cx="219863" cy="608082"/>
          </a:xfrm>
        </p:grpSpPr>
        <p:cxnSp>
          <p:nvCxnSpPr>
            <p:cNvPr id="388" name="Google Shape;388;p37"/>
            <p:cNvCxnSpPr/>
            <p:nvPr/>
          </p:nvCxnSpPr>
          <p:spPr>
            <a:xfrm>
              <a:off x="2481150" y="625025"/>
              <a:ext cx="214500" cy="324600"/>
            </a:xfrm>
            <a:prstGeom prst="straightConnector1">
              <a:avLst/>
            </a:prstGeom>
            <a:noFill/>
            <a:ln cap="flat" cmpd="sng" w="228600">
              <a:solidFill>
                <a:schemeClr val="lt1"/>
              </a:solidFill>
              <a:prstDash val="solid"/>
              <a:round/>
              <a:headEnd len="sm" w="sm" type="none"/>
              <a:tailEnd len="sm" w="sm" type="none"/>
            </a:ln>
          </p:spPr>
        </p:cxnSp>
        <p:cxnSp>
          <p:nvCxnSpPr>
            <p:cNvPr id="389" name="Google Shape;389;p37"/>
            <p:cNvCxnSpPr/>
            <p:nvPr/>
          </p:nvCxnSpPr>
          <p:spPr>
            <a:xfrm flipH="1" rot="10800000">
              <a:off x="2475787" y="908507"/>
              <a:ext cx="214500" cy="324600"/>
            </a:xfrm>
            <a:prstGeom prst="straightConnector1">
              <a:avLst/>
            </a:prstGeom>
            <a:noFill/>
            <a:ln cap="flat" cmpd="sng" w="228600">
              <a:solidFill>
                <a:schemeClr val="lt1"/>
              </a:solidFill>
              <a:prstDash val="solid"/>
              <a:round/>
              <a:headEnd len="sm" w="sm" type="none"/>
              <a:tailEnd len="sm" w="sm" type="none"/>
            </a:ln>
          </p:spPr>
        </p:cxnSp>
      </p:grpSp>
      <p:grpSp>
        <p:nvGrpSpPr>
          <p:cNvPr id="390" name="Google Shape;390;p37"/>
          <p:cNvGrpSpPr/>
          <p:nvPr/>
        </p:nvGrpSpPr>
        <p:grpSpPr>
          <a:xfrm>
            <a:off x="6823587" y="2330201"/>
            <a:ext cx="137645" cy="1227530"/>
            <a:chOff x="2413450" y="625025"/>
            <a:chExt cx="214500" cy="627700"/>
          </a:xfrm>
        </p:grpSpPr>
        <p:cxnSp>
          <p:nvCxnSpPr>
            <p:cNvPr id="391" name="Google Shape;391;p37"/>
            <p:cNvCxnSpPr/>
            <p:nvPr/>
          </p:nvCxnSpPr>
          <p:spPr>
            <a:xfrm>
              <a:off x="2413450" y="625025"/>
              <a:ext cx="214500" cy="324600"/>
            </a:xfrm>
            <a:prstGeom prst="straightConnector1">
              <a:avLst/>
            </a:prstGeom>
            <a:noFill/>
            <a:ln cap="flat" cmpd="sng" w="28575">
              <a:solidFill>
                <a:schemeClr val="lt1"/>
              </a:solidFill>
              <a:prstDash val="solid"/>
              <a:round/>
              <a:headEnd len="sm" w="sm" type="none"/>
              <a:tailEnd len="sm" w="sm" type="none"/>
            </a:ln>
          </p:spPr>
        </p:cxnSp>
        <p:cxnSp>
          <p:nvCxnSpPr>
            <p:cNvPr id="392" name="Google Shape;392;p37"/>
            <p:cNvCxnSpPr/>
            <p:nvPr/>
          </p:nvCxnSpPr>
          <p:spPr>
            <a:xfrm flipH="1" rot="10800000">
              <a:off x="2413450" y="928125"/>
              <a:ext cx="214500" cy="324600"/>
            </a:xfrm>
            <a:prstGeom prst="straightConnector1">
              <a:avLst/>
            </a:prstGeom>
            <a:noFill/>
            <a:ln cap="flat" cmpd="sng" w="28575">
              <a:solidFill>
                <a:schemeClr val="lt1"/>
              </a:solidFill>
              <a:prstDash val="solid"/>
              <a:round/>
              <a:headEnd len="sm" w="sm" type="none"/>
              <a:tailEnd len="sm" w="sm" type="none"/>
            </a:ln>
          </p:spPr>
        </p:cxnSp>
      </p:grpSp>
      <p:grpSp>
        <p:nvGrpSpPr>
          <p:cNvPr id="393" name="Google Shape;393;p37"/>
          <p:cNvGrpSpPr/>
          <p:nvPr/>
        </p:nvGrpSpPr>
        <p:grpSpPr>
          <a:xfrm>
            <a:off x="4211553" y="2330201"/>
            <a:ext cx="137645" cy="1227530"/>
            <a:chOff x="2413450" y="625025"/>
            <a:chExt cx="214500" cy="627700"/>
          </a:xfrm>
        </p:grpSpPr>
        <p:cxnSp>
          <p:nvCxnSpPr>
            <p:cNvPr id="394" name="Google Shape;394;p37"/>
            <p:cNvCxnSpPr/>
            <p:nvPr/>
          </p:nvCxnSpPr>
          <p:spPr>
            <a:xfrm>
              <a:off x="2413450" y="625025"/>
              <a:ext cx="214500" cy="324600"/>
            </a:xfrm>
            <a:prstGeom prst="straightConnector1">
              <a:avLst/>
            </a:prstGeom>
            <a:noFill/>
            <a:ln cap="flat" cmpd="sng" w="28575">
              <a:solidFill>
                <a:schemeClr val="lt1"/>
              </a:solidFill>
              <a:prstDash val="solid"/>
              <a:round/>
              <a:headEnd len="sm" w="sm" type="none"/>
              <a:tailEnd len="sm" w="sm" type="none"/>
            </a:ln>
          </p:spPr>
        </p:cxnSp>
        <p:cxnSp>
          <p:nvCxnSpPr>
            <p:cNvPr id="395" name="Google Shape;395;p37"/>
            <p:cNvCxnSpPr/>
            <p:nvPr/>
          </p:nvCxnSpPr>
          <p:spPr>
            <a:xfrm flipH="1" rot="10800000">
              <a:off x="2413450" y="928125"/>
              <a:ext cx="214500" cy="324600"/>
            </a:xfrm>
            <a:prstGeom prst="straightConnector1">
              <a:avLst/>
            </a:prstGeom>
            <a:noFill/>
            <a:ln cap="flat" cmpd="sng" w="28575">
              <a:solidFill>
                <a:schemeClr val="lt1"/>
              </a:solidFill>
              <a:prstDash val="solid"/>
              <a:round/>
              <a:headEnd len="sm" w="sm" type="none"/>
              <a:tailEnd len="sm" w="sm" type="none"/>
            </a:ln>
          </p:spPr>
        </p:cxnSp>
      </p:grpSp>
      <p:grpSp>
        <p:nvGrpSpPr>
          <p:cNvPr id="396" name="Google Shape;396;p37"/>
          <p:cNvGrpSpPr/>
          <p:nvPr/>
        </p:nvGrpSpPr>
        <p:grpSpPr>
          <a:xfrm>
            <a:off x="5528187" y="2330201"/>
            <a:ext cx="137645" cy="1227530"/>
            <a:chOff x="2413450" y="625025"/>
            <a:chExt cx="214500" cy="627700"/>
          </a:xfrm>
        </p:grpSpPr>
        <p:cxnSp>
          <p:nvCxnSpPr>
            <p:cNvPr id="397" name="Google Shape;397;p37"/>
            <p:cNvCxnSpPr/>
            <p:nvPr/>
          </p:nvCxnSpPr>
          <p:spPr>
            <a:xfrm>
              <a:off x="2413450" y="625025"/>
              <a:ext cx="214500" cy="324600"/>
            </a:xfrm>
            <a:prstGeom prst="straightConnector1">
              <a:avLst/>
            </a:prstGeom>
            <a:noFill/>
            <a:ln cap="flat" cmpd="sng" w="28575">
              <a:solidFill>
                <a:schemeClr val="lt1"/>
              </a:solidFill>
              <a:prstDash val="solid"/>
              <a:round/>
              <a:headEnd len="sm" w="sm" type="none"/>
              <a:tailEnd len="sm" w="sm" type="none"/>
            </a:ln>
          </p:spPr>
        </p:cxnSp>
        <p:cxnSp>
          <p:nvCxnSpPr>
            <p:cNvPr id="398" name="Google Shape;398;p37"/>
            <p:cNvCxnSpPr/>
            <p:nvPr/>
          </p:nvCxnSpPr>
          <p:spPr>
            <a:xfrm flipH="1" rot="10800000">
              <a:off x="2413450" y="928125"/>
              <a:ext cx="214500" cy="324600"/>
            </a:xfrm>
            <a:prstGeom prst="straightConnector1">
              <a:avLst/>
            </a:prstGeom>
            <a:noFill/>
            <a:ln cap="flat" cmpd="sng" w="28575">
              <a:solidFill>
                <a:schemeClr val="lt1"/>
              </a:solidFill>
              <a:prstDash val="solid"/>
              <a:round/>
              <a:headEnd len="sm" w="sm" type="none"/>
              <a:tailEnd len="sm" w="sm" type="none"/>
            </a:ln>
          </p:spPr>
        </p:cxnSp>
      </p:grpSp>
      <p:sp>
        <p:nvSpPr>
          <p:cNvPr id="399" name="Google Shape;399;p37"/>
          <p:cNvSpPr txBox="1"/>
          <p:nvPr/>
        </p:nvSpPr>
        <p:spPr>
          <a:xfrm>
            <a:off x="1706205" y="3912333"/>
            <a:ext cx="1181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en" sz="1000">
                <a:solidFill>
                  <a:schemeClr val="accent1"/>
                </a:solidFill>
                <a:latin typeface="Helvetica Neue"/>
                <a:ea typeface="Helvetica Neue"/>
                <a:cs typeface="Helvetica Neue"/>
                <a:sym typeface="Helvetica Neue"/>
              </a:rPr>
              <a:t>Discovery</a:t>
            </a:r>
            <a:endParaRPr b="1" i="0" sz="1000" u="none" cap="none" strike="noStrike">
              <a:solidFill>
                <a:schemeClr val="accen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b="0" i="1" lang="en" sz="800" u="none" cap="none" strike="noStrike">
                <a:solidFill>
                  <a:srgbClr val="252525"/>
                </a:solidFill>
                <a:latin typeface="Helvetica Neue Light"/>
                <a:ea typeface="Helvetica Neue Light"/>
                <a:cs typeface="Helvetica Neue Light"/>
                <a:sym typeface="Helvetica Neue Light"/>
              </a:rPr>
              <a:t>60 minutes</a:t>
            </a:r>
            <a:endParaRPr b="0" i="1" sz="800" u="none" cap="none" strike="noStrike">
              <a:solidFill>
                <a:srgbClr val="252525"/>
              </a:solidFill>
              <a:latin typeface="Helvetica Neue Light"/>
              <a:ea typeface="Helvetica Neue Light"/>
              <a:cs typeface="Helvetica Neue Light"/>
              <a:sym typeface="Helvetica Neue Light"/>
            </a:endParaRPr>
          </a:p>
        </p:txBody>
      </p:sp>
      <p:sp>
        <p:nvSpPr>
          <p:cNvPr id="400" name="Google Shape;400;p37"/>
          <p:cNvSpPr txBox="1"/>
          <p:nvPr/>
        </p:nvSpPr>
        <p:spPr>
          <a:xfrm>
            <a:off x="173974" y="3907444"/>
            <a:ext cx="9963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lang="en" sz="1000">
                <a:solidFill>
                  <a:srgbClr val="252525"/>
                </a:solidFill>
                <a:latin typeface="Open Sans"/>
                <a:ea typeface="Open Sans"/>
                <a:cs typeface="Open Sans"/>
                <a:sym typeface="Open Sans"/>
              </a:rPr>
              <a:t>Onboarding</a:t>
            </a:r>
            <a:r>
              <a:rPr b="1" i="0" lang="en" sz="1000" u="none" cap="none" strike="noStrike">
                <a:solidFill>
                  <a:srgbClr val="252525"/>
                </a:solidFill>
                <a:latin typeface="Open Sans"/>
                <a:ea typeface="Open Sans"/>
                <a:cs typeface="Open Sans"/>
                <a:sym typeface="Open Sans"/>
              </a:rPr>
              <a:t> </a:t>
            </a:r>
            <a:r>
              <a:rPr b="1" lang="en" sz="1000">
                <a:solidFill>
                  <a:srgbClr val="252525"/>
                </a:solidFill>
                <a:latin typeface="Open Sans"/>
                <a:ea typeface="Open Sans"/>
                <a:cs typeface="Open Sans"/>
                <a:sym typeface="Open Sans"/>
              </a:rPr>
              <a:t>Stages &amp; Time Requirements</a:t>
            </a:r>
            <a:endParaRPr b="1" i="0" sz="1000" u="none" cap="none" strike="noStrike">
              <a:solidFill>
                <a:srgbClr val="252525"/>
              </a:solidFill>
              <a:latin typeface="Open Sans"/>
              <a:ea typeface="Open Sans"/>
              <a:cs typeface="Open Sans"/>
              <a:sym typeface="Open Sans"/>
            </a:endParaRPr>
          </a:p>
        </p:txBody>
      </p:sp>
      <p:sp>
        <p:nvSpPr>
          <p:cNvPr id="401" name="Google Shape;401;p37"/>
          <p:cNvSpPr txBox="1"/>
          <p:nvPr/>
        </p:nvSpPr>
        <p:spPr>
          <a:xfrm>
            <a:off x="3089856" y="3927880"/>
            <a:ext cx="1181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accent1"/>
                </a:solidFill>
                <a:latin typeface="Helvetica Neue"/>
                <a:ea typeface="Helvetica Neue"/>
                <a:cs typeface="Helvetica Neue"/>
                <a:sym typeface="Helvetica Neue"/>
              </a:rPr>
              <a:t>Configuration</a:t>
            </a:r>
            <a:endParaRPr b="1" i="0" sz="1000" u="none" cap="none" strike="noStrike">
              <a:solidFill>
                <a:schemeClr val="accen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i="1" lang="en" sz="800">
                <a:solidFill>
                  <a:srgbClr val="252525"/>
                </a:solidFill>
                <a:latin typeface="Helvetica Neue Light"/>
                <a:ea typeface="Helvetica Neue Light"/>
                <a:cs typeface="Helvetica Neue Light"/>
                <a:sym typeface="Helvetica Neue Light"/>
              </a:rPr>
              <a:t>Time varies based upon requirements</a:t>
            </a:r>
            <a:endParaRPr b="0" i="1" sz="800" u="none" cap="none" strike="noStrike">
              <a:solidFill>
                <a:srgbClr val="252525"/>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52525"/>
              </a:solidFill>
              <a:latin typeface="Helvetica Neue"/>
              <a:ea typeface="Helvetica Neue"/>
              <a:cs typeface="Helvetica Neue"/>
              <a:sym typeface="Helvetica Neue"/>
            </a:endParaRPr>
          </a:p>
        </p:txBody>
      </p:sp>
      <p:sp>
        <p:nvSpPr>
          <p:cNvPr id="402" name="Google Shape;402;p37"/>
          <p:cNvSpPr txBox="1"/>
          <p:nvPr/>
        </p:nvSpPr>
        <p:spPr>
          <a:xfrm>
            <a:off x="4408738" y="3910867"/>
            <a:ext cx="11811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en" sz="1000">
                <a:solidFill>
                  <a:schemeClr val="accent1"/>
                </a:solidFill>
                <a:latin typeface="Helvetica Neue"/>
                <a:ea typeface="Helvetica Neue"/>
                <a:cs typeface="Helvetica Neue"/>
                <a:sym typeface="Helvetica Neue"/>
              </a:rPr>
              <a:t>Validation and Training</a:t>
            </a:r>
            <a:endParaRPr b="1" i="0" sz="1000" u="none" cap="none" strike="noStrike">
              <a:solidFill>
                <a:schemeClr val="accen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i="1" lang="en" sz="800">
                <a:solidFill>
                  <a:srgbClr val="252525"/>
                </a:solidFill>
                <a:latin typeface="Helvetica Neue Light"/>
                <a:ea typeface="Helvetica Neue Light"/>
                <a:cs typeface="Helvetica Neue Light"/>
                <a:sym typeface="Helvetica Neue Light"/>
              </a:rPr>
              <a:t>60-9</a:t>
            </a:r>
            <a:r>
              <a:rPr b="0" i="1" lang="en" sz="800" u="none" cap="none" strike="noStrike">
                <a:solidFill>
                  <a:srgbClr val="252525"/>
                </a:solidFill>
                <a:latin typeface="Helvetica Neue Light"/>
                <a:ea typeface="Helvetica Neue Light"/>
                <a:cs typeface="Helvetica Neue Light"/>
                <a:sym typeface="Helvetica Neue Light"/>
              </a:rPr>
              <a:t>0 minutes, frequently broken up into multiple meetings</a:t>
            </a:r>
            <a:endParaRPr b="0" i="1" sz="800" u="none" cap="none" strike="noStrike">
              <a:solidFill>
                <a:srgbClr val="252525"/>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52525"/>
              </a:solidFill>
              <a:latin typeface="Helvetica Neue"/>
              <a:ea typeface="Helvetica Neue"/>
              <a:cs typeface="Helvetica Neue"/>
              <a:sym typeface="Helvetica Neue"/>
            </a:endParaRPr>
          </a:p>
        </p:txBody>
      </p:sp>
      <p:sp>
        <p:nvSpPr>
          <p:cNvPr id="403" name="Google Shape;403;p37"/>
          <p:cNvSpPr txBox="1"/>
          <p:nvPr/>
        </p:nvSpPr>
        <p:spPr>
          <a:xfrm>
            <a:off x="207644" y="5536937"/>
            <a:ext cx="9291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1300" u="none" cap="none" strike="noStrike">
                <a:solidFill>
                  <a:srgbClr val="252525"/>
                </a:solidFill>
                <a:latin typeface="Open Sans"/>
                <a:ea typeface="Open Sans"/>
                <a:cs typeface="Open Sans"/>
                <a:sym typeface="Open Sans"/>
              </a:rPr>
              <a:t>Goals</a:t>
            </a:r>
            <a:endParaRPr b="1" i="0" sz="1300" u="none" cap="none" strike="noStrike">
              <a:solidFill>
                <a:srgbClr val="252525"/>
              </a:solidFill>
              <a:latin typeface="Open Sans"/>
              <a:ea typeface="Open Sans"/>
              <a:cs typeface="Open Sans"/>
              <a:sym typeface="Open Sans"/>
            </a:endParaRPr>
          </a:p>
        </p:txBody>
      </p:sp>
      <p:sp>
        <p:nvSpPr>
          <p:cNvPr id="404" name="Google Shape;404;p37"/>
          <p:cNvSpPr txBox="1"/>
          <p:nvPr/>
        </p:nvSpPr>
        <p:spPr>
          <a:xfrm>
            <a:off x="1447125" y="5551480"/>
            <a:ext cx="1523100" cy="15699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rgbClr val="252525"/>
              </a:buClr>
              <a:buSzPts val="1000"/>
              <a:buFont typeface="Helvetica Neue Light"/>
              <a:buChar char="●"/>
            </a:pPr>
            <a:r>
              <a:rPr lang="en" sz="1000">
                <a:solidFill>
                  <a:srgbClr val="252525"/>
                </a:solidFill>
                <a:highlight>
                  <a:srgbClr val="FFC74B"/>
                </a:highlight>
                <a:latin typeface="Helvetica Neue Light"/>
                <a:ea typeface="Helvetica Neue Light"/>
                <a:cs typeface="Helvetica Neue Light"/>
                <a:sym typeface="Helvetica Neue Light"/>
              </a:rPr>
              <a:t>[insert additional objectives here]</a:t>
            </a:r>
            <a:endParaRPr sz="1000">
              <a:solidFill>
                <a:srgbClr val="252525"/>
              </a:solidFill>
              <a:latin typeface="Helvetica Neue Light"/>
              <a:ea typeface="Helvetica Neue Light"/>
              <a:cs typeface="Helvetica Neue Light"/>
              <a:sym typeface="Helvetica Neue Light"/>
            </a:endParaRPr>
          </a:p>
          <a:p>
            <a:pPr indent="-292100" lvl="0" marL="457200" marR="0" rtl="0" algn="l">
              <a:lnSpc>
                <a:spcPct val="100000"/>
              </a:lnSpc>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Determine objectives</a:t>
            </a:r>
            <a:endParaRPr sz="1000">
              <a:solidFill>
                <a:srgbClr val="252525"/>
              </a:solidFill>
              <a:latin typeface="Helvetica Neue Light"/>
              <a:ea typeface="Helvetica Neue Light"/>
              <a:cs typeface="Helvetica Neue Light"/>
              <a:sym typeface="Helvetica Neue Light"/>
            </a:endParaRPr>
          </a:p>
          <a:p>
            <a:pPr indent="-292100" lvl="0" marL="457200" marR="0" rtl="0" algn="l">
              <a:lnSpc>
                <a:spcPct val="100000"/>
              </a:lnSpc>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Determine priorities</a:t>
            </a:r>
            <a:endParaRPr sz="1000">
              <a:solidFill>
                <a:srgbClr val="252525"/>
              </a:solidFill>
              <a:latin typeface="Helvetica Neue Light"/>
              <a:ea typeface="Helvetica Neue Light"/>
              <a:cs typeface="Helvetica Neue Light"/>
              <a:sym typeface="Helvetica Neue Light"/>
            </a:endParaRPr>
          </a:p>
          <a:p>
            <a:pPr indent="-292100" lvl="0" marL="457200" marR="0" rtl="0" algn="l">
              <a:lnSpc>
                <a:spcPct val="100000"/>
              </a:lnSpc>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Discovery</a:t>
            </a:r>
            <a:endParaRPr sz="1000">
              <a:solidFill>
                <a:srgbClr val="252525"/>
              </a:solidFill>
              <a:latin typeface="Helvetica Neue Light"/>
              <a:ea typeface="Helvetica Neue Light"/>
              <a:cs typeface="Helvetica Neue Light"/>
              <a:sym typeface="Helvetica Neue Light"/>
            </a:endParaRPr>
          </a:p>
        </p:txBody>
      </p:sp>
      <p:sp>
        <p:nvSpPr>
          <p:cNvPr id="405" name="Google Shape;405;p37"/>
          <p:cNvSpPr txBox="1"/>
          <p:nvPr/>
        </p:nvSpPr>
        <p:spPr>
          <a:xfrm>
            <a:off x="4257395" y="5551480"/>
            <a:ext cx="1475100" cy="18777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Clr>
                <a:srgbClr val="252525"/>
              </a:buClr>
              <a:buSzPts val="1000"/>
              <a:buFont typeface="Helvetica Neue Light"/>
              <a:buChar char="●"/>
            </a:pPr>
            <a:r>
              <a:rPr lang="en" sz="1000">
                <a:solidFill>
                  <a:srgbClr val="252525"/>
                </a:solidFill>
                <a:highlight>
                  <a:srgbClr val="FFC74B"/>
                </a:highlight>
                <a:latin typeface="Helvetica Neue Light"/>
                <a:ea typeface="Helvetica Neue Light"/>
                <a:cs typeface="Helvetica Neue Light"/>
                <a:sym typeface="Helvetica Neue Light"/>
              </a:rPr>
              <a:t>[insert additional objectives here]</a:t>
            </a:r>
            <a:endParaRPr sz="1000">
              <a:solidFill>
                <a:srgbClr val="252525"/>
              </a:solidFill>
              <a:latin typeface="Helvetica Neue Light"/>
              <a:ea typeface="Helvetica Neue Light"/>
              <a:cs typeface="Helvetica Neue Light"/>
              <a:sym typeface="Helvetica Neue Light"/>
            </a:endParaRPr>
          </a:p>
          <a:p>
            <a:pPr indent="-292100" lvl="0" marL="457200" marR="0" rtl="0" algn="l">
              <a:lnSpc>
                <a:spcPct val="100000"/>
              </a:lnSpc>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Final Validation</a:t>
            </a:r>
            <a:endParaRPr sz="1000">
              <a:solidFill>
                <a:srgbClr val="252525"/>
              </a:solidFill>
              <a:latin typeface="Helvetica Neue Light"/>
              <a:ea typeface="Helvetica Neue Light"/>
              <a:cs typeface="Helvetica Neue Light"/>
              <a:sym typeface="Helvetica Neue Light"/>
            </a:endParaRPr>
          </a:p>
          <a:p>
            <a:pPr indent="-292100" lvl="0" marL="457200" rtl="0" algn="l">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Product Training</a:t>
            </a:r>
            <a:endParaRPr sz="1000">
              <a:solidFill>
                <a:srgbClr val="252525"/>
              </a:solidFill>
              <a:latin typeface="Helvetica Neue Light"/>
              <a:ea typeface="Helvetica Neue Light"/>
              <a:cs typeface="Helvetica Neue Light"/>
              <a:sym typeface="Helvetica Neue Light"/>
            </a:endParaRPr>
          </a:p>
          <a:p>
            <a:pPr indent="-292100" lvl="0" marL="457200" marR="0" rtl="0" algn="l">
              <a:lnSpc>
                <a:spcPct val="100000"/>
              </a:lnSpc>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Begin operational state</a:t>
            </a:r>
            <a:endParaRPr b="0" i="1" sz="800" u="none" cap="none" strike="noStrike">
              <a:solidFill>
                <a:srgbClr val="252525"/>
              </a:solidFill>
              <a:latin typeface="Helvetica Neue Light"/>
              <a:ea typeface="Helvetica Neue Light"/>
              <a:cs typeface="Helvetica Neue Light"/>
              <a:sym typeface="Helvetica Neue Light"/>
            </a:endParaRPr>
          </a:p>
        </p:txBody>
      </p:sp>
      <p:sp>
        <p:nvSpPr>
          <p:cNvPr id="406" name="Google Shape;406;p37"/>
          <p:cNvSpPr txBox="1"/>
          <p:nvPr/>
        </p:nvSpPr>
        <p:spPr>
          <a:xfrm>
            <a:off x="2939725" y="5551480"/>
            <a:ext cx="1440300" cy="18777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Clr>
                <a:srgbClr val="252525"/>
              </a:buClr>
              <a:buSzPts val="1000"/>
              <a:buFont typeface="Helvetica Neue Light"/>
              <a:buChar char="●"/>
            </a:pPr>
            <a:r>
              <a:rPr lang="en" sz="1000">
                <a:solidFill>
                  <a:srgbClr val="252525"/>
                </a:solidFill>
                <a:highlight>
                  <a:srgbClr val="FFC74B"/>
                </a:highlight>
                <a:latin typeface="Helvetica Neue Light"/>
                <a:ea typeface="Helvetica Neue Light"/>
                <a:cs typeface="Helvetica Neue Light"/>
                <a:sym typeface="Helvetica Neue Light"/>
              </a:rPr>
              <a:t>[insert additional objectives here]</a:t>
            </a:r>
            <a:endParaRPr sz="1000">
              <a:solidFill>
                <a:srgbClr val="252525"/>
              </a:solidFill>
              <a:latin typeface="Helvetica Neue Light"/>
              <a:ea typeface="Helvetica Neue Light"/>
              <a:cs typeface="Helvetica Neue Light"/>
              <a:sym typeface="Helvetica Neue Light"/>
            </a:endParaRPr>
          </a:p>
          <a:p>
            <a:pPr indent="-292100" lvl="0" marL="457200" marR="0" rtl="0" algn="l">
              <a:lnSpc>
                <a:spcPct val="100000"/>
              </a:lnSpc>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Configurations implemented</a:t>
            </a:r>
            <a:endParaRPr sz="1000">
              <a:solidFill>
                <a:srgbClr val="252525"/>
              </a:solidFill>
              <a:latin typeface="Helvetica Neue Light"/>
              <a:ea typeface="Helvetica Neue Light"/>
              <a:cs typeface="Helvetica Neue Light"/>
              <a:sym typeface="Helvetica Neue Light"/>
            </a:endParaRPr>
          </a:p>
          <a:p>
            <a:pPr indent="-292100" lvl="0" marL="457200" marR="0" rtl="0" algn="l">
              <a:lnSpc>
                <a:spcPct val="100000"/>
              </a:lnSpc>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Sensor creation</a:t>
            </a:r>
            <a:endParaRPr sz="1000">
              <a:solidFill>
                <a:srgbClr val="252525"/>
              </a:solidFill>
              <a:latin typeface="Helvetica Neue Light"/>
              <a:ea typeface="Helvetica Neue Light"/>
              <a:cs typeface="Helvetica Neue Light"/>
              <a:sym typeface="Helvetica Neue Light"/>
            </a:endParaRPr>
          </a:p>
          <a:p>
            <a:pPr indent="-177800" lvl="1" marL="742950" marR="0" rtl="0" algn="l">
              <a:lnSpc>
                <a:spcPct val="100000"/>
              </a:lnSpc>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As needed</a:t>
            </a:r>
            <a:endParaRPr sz="1000">
              <a:solidFill>
                <a:srgbClr val="252525"/>
              </a:solidFill>
              <a:latin typeface="Helvetica Neue Light"/>
              <a:ea typeface="Helvetica Neue Light"/>
              <a:cs typeface="Helvetica Neue Light"/>
              <a:sym typeface="Helvetica Neue Light"/>
            </a:endParaRPr>
          </a:p>
        </p:txBody>
      </p:sp>
      <p:sp>
        <p:nvSpPr>
          <p:cNvPr id="407" name="Google Shape;407;p37"/>
          <p:cNvSpPr txBox="1"/>
          <p:nvPr/>
        </p:nvSpPr>
        <p:spPr>
          <a:xfrm>
            <a:off x="5839288" y="3892484"/>
            <a:ext cx="1181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en" sz="1000">
                <a:solidFill>
                  <a:schemeClr val="accent1"/>
                </a:solidFill>
                <a:latin typeface="Helvetica Neue"/>
                <a:ea typeface="Helvetica Neue"/>
                <a:cs typeface="Helvetica Neue"/>
                <a:sym typeface="Helvetica Neue"/>
              </a:rPr>
              <a:t>Check-Ins</a:t>
            </a:r>
            <a:endParaRPr b="1" i="0" sz="1000" u="none" cap="none" strike="noStrike">
              <a:solidFill>
                <a:schemeClr val="accen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800"/>
              <a:buFont typeface="Arial"/>
              <a:buNone/>
            </a:pPr>
            <a:r>
              <a:rPr i="1" lang="en" sz="800">
                <a:solidFill>
                  <a:srgbClr val="252525"/>
                </a:solidFill>
                <a:latin typeface="Helvetica Neue Light"/>
                <a:ea typeface="Helvetica Neue Light"/>
                <a:cs typeface="Helvetica Neue Light"/>
                <a:sym typeface="Helvetica Neue Light"/>
              </a:rPr>
              <a:t>30-60 minutes</a:t>
            </a:r>
            <a:endParaRPr b="0" i="1" sz="800" u="none" cap="none" strike="noStrike">
              <a:solidFill>
                <a:srgbClr val="252525"/>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52525"/>
              </a:solidFill>
              <a:latin typeface="Helvetica Neue"/>
              <a:ea typeface="Helvetica Neue"/>
              <a:cs typeface="Helvetica Neue"/>
              <a:sym typeface="Helvetica Neue"/>
            </a:endParaRPr>
          </a:p>
        </p:txBody>
      </p:sp>
      <p:sp>
        <p:nvSpPr>
          <p:cNvPr id="408" name="Google Shape;408;p37"/>
          <p:cNvSpPr txBox="1"/>
          <p:nvPr/>
        </p:nvSpPr>
        <p:spPr>
          <a:xfrm>
            <a:off x="5618670" y="5536960"/>
            <a:ext cx="1785900" cy="21858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Clr>
                <a:srgbClr val="252525"/>
              </a:buClr>
              <a:buSzPts val="1000"/>
              <a:buFont typeface="Helvetica Neue Light"/>
              <a:buChar char="●"/>
            </a:pPr>
            <a:r>
              <a:rPr lang="en" sz="1000">
                <a:solidFill>
                  <a:srgbClr val="252525"/>
                </a:solidFill>
                <a:highlight>
                  <a:srgbClr val="FFC74B"/>
                </a:highlight>
                <a:latin typeface="Helvetica Neue Light"/>
                <a:ea typeface="Helvetica Neue Light"/>
                <a:cs typeface="Helvetica Neue Light"/>
                <a:sym typeface="Helvetica Neue Light"/>
              </a:rPr>
              <a:t>[insert additional objectives here]</a:t>
            </a:r>
            <a:endParaRPr sz="1000">
              <a:solidFill>
                <a:srgbClr val="252525"/>
              </a:solidFill>
              <a:latin typeface="Helvetica Neue Light"/>
              <a:ea typeface="Helvetica Neue Light"/>
              <a:cs typeface="Helvetica Neue Light"/>
              <a:sym typeface="Helvetica Neue Light"/>
            </a:endParaRPr>
          </a:p>
          <a:p>
            <a:pPr indent="-292100" lvl="0" marL="457200" marR="0" rtl="0" algn="l">
              <a:lnSpc>
                <a:spcPct val="100000"/>
              </a:lnSpc>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Continue to work with together to keep up with your evolving needs</a:t>
            </a:r>
            <a:endParaRPr sz="1000">
              <a:solidFill>
                <a:srgbClr val="252525"/>
              </a:solidFill>
              <a:latin typeface="Helvetica Neue Light"/>
              <a:ea typeface="Helvetica Neue Light"/>
              <a:cs typeface="Helvetica Neue Light"/>
              <a:sym typeface="Helvetica Neue Light"/>
            </a:endParaRPr>
          </a:p>
          <a:p>
            <a:pPr indent="-292100" lvl="0" marL="457200" marR="0" rtl="0" algn="l">
              <a:lnSpc>
                <a:spcPct val="100000"/>
              </a:lnSpc>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Confirm how Blumira services are being leveraged</a:t>
            </a:r>
            <a:endParaRPr sz="1000">
              <a:solidFill>
                <a:srgbClr val="252525"/>
              </a:solidFill>
              <a:latin typeface="Helvetica Neue Light"/>
              <a:ea typeface="Helvetica Neue Light"/>
              <a:cs typeface="Helvetica Neue Light"/>
              <a:sym typeface="Helvetica Neue Light"/>
            </a:endParaRPr>
          </a:p>
          <a:p>
            <a:pPr indent="-292100" lvl="0" marL="457200" marR="0" rtl="0" algn="l">
              <a:lnSpc>
                <a:spcPct val="100000"/>
              </a:lnSpc>
              <a:spcBef>
                <a:spcPts val="0"/>
              </a:spcBef>
              <a:spcAft>
                <a:spcPts val="0"/>
              </a:spcAft>
              <a:buClr>
                <a:srgbClr val="252525"/>
              </a:buClr>
              <a:buSzPts val="1000"/>
              <a:buFont typeface="Helvetica Neue Light"/>
              <a:buChar char="●"/>
            </a:pPr>
            <a:r>
              <a:rPr lang="en" sz="1000">
                <a:solidFill>
                  <a:srgbClr val="252525"/>
                </a:solidFill>
                <a:latin typeface="Helvetica Neue Light"/>
                <a:ea typeface="Helvetica Neue Light"/>
                <a:cs typeface="Helvetica Neue Light"/>
                <a:sym typeface="Helvetica Neue Light"/>
              </a:rPr>
              <a:t>Let us know if you have new Blumira feature requests or product needs.</a:t>
            </a:r>
            <a:endParaRPr sz="1000">
              <a:solidFill>
                <a:srgbClr val="252525"/>
              </a:solidFill>
              <a:latin typeface="Helvetica Neue Light"/>
              <a:ea typeface="Helvetica Neue Light"/>
              <a:cs typeface="Helvetica Neue Light"/>
              <a:sym typeface="Helvetica Neue Light"/>
            </a:endParaRPr>
          </a:p>
        </p:txBody>
      </p:sp>
      <p:grpSp>
        <p:nvGrpSpPr>
          <p:cNvPr id="409" name="Google Shape;409;p37"/>
          <p:cNvGrpSpPr/>
          <p:nvPr/>
        </p:nvGrpSpPr>
        <p:grpSpPr>
          <a:xfrm>
            <a:off x="324007" y="2216909"/>
            <a:ext cx="696349" cy="1300280"/>
            <a:chOff x="2165809" y="3811059"/>
            <a:chExt cx="422542" cy="342973"/>
          </a:xfrm>
        </p:grpSpPr>
        <p:sp>
          <p:nvSpPr>
            <p:cNvPr id="410" name="Google Shape;410;p37"/>
            <p:cNvSpPr/>
            <p:nvPr/>
          </p:nvSpPr>
          <p:spPr>
            <a:xfrm>
              <a:off x="2165809" y="3811059"/>
              <a:ext cx="422542" cy="342973"/>
            </a:xfrm>
            <a:custGeom>
              <a:rect b="b" l="l" r="r" t="t"/>
              <a:pathLst>
                <a:path extrusionOk="0" h="10776" w="13276">
                  <a:moveTo>
                    <a:pt x="2084" y="382"/>
                  </a:moveTo>
                  <a:cubicBezTo>
                    <a:pt x="2084" y="382"/>
                    <a:pt x="2108" y="382"/>
                    <a:pt x="2108" y="406"/>
                  </a:cubicBezTo>
                  <a:lnTo>
                    <a:pt x="2108" y="1239"/>
                  </a:lnTo>
                  <a:cubicBezTo>
                    <a:pt x="2108" y="1239"/>
                    <a:pt x="2108" y="1251"/>
                    <a:pt x="2084" y="1251"/>
                  </a:cubicBezTo>
                  <a:lnTo>
                    <a:pt x="1667" y="1251"/>
                  </a:lnTo>
                  <a:cubicBezTo>
                    <a:pt x="1667" y="1251"/>
                    <a:pt x="1655" y="1251"/>
                    <a:pt x="1655" y="1239"/>
                  </a:cubicBezTo>
                  <a:lnTo>
                    <a:pt x="1655" y="406"/>
                  </a:lnTo>
                  <a:lnTo>
                    <a:pt x="2084" y="382"/>
                  </a:lnTo>
                  <a:close/>
                  <a:moveTo>
                    <a:pt x="11645" y="382"/>
                  </a:moveTo>
                  <a:cubicBezTo>
                    <a:pt x="11645" y="382"/>
                    <a:pt x="11657" y="382"/>
                    <a:pt x="11657" y="406"/>
                  </a:cubicBezTo>
                  <a:lnTo>
                    <a:pt x="11657" y="1239"/>
                  </a:lnTo>
                  <a:cubicBezTo>
                    <a:pt x="11657" y="1239"/>
                    <a:pt x="11657" y="1251"/>
                    <a:pt x="11645" y="1251"/>
                  </a:cubicBezTo>
                  <a:lnTo>
                    <a:pt x="11216" y="1251"/>
                  </a:lnTo>
                  <a:cubicBezTo>
                    <a:pt x="11216" y="1251"/>
                    <a:pt x="11192" y="1251"/>
                    <a:pt x="11192" y="1239"/>
                  </a:cubicBezTo>
                  <a:lnTo>
                    <a:pt x="11192" y="406"/>
                  </a:lnTo>
                  <a:lnTo>
                    <a:pt x="11216" y="406"/>
                  </a:lnTo>
                  <a:lnTo>
                    <a:pt x="11645" y="382"/>
                  </a:lnTo>
                  <a:close/>
                  <a:moveTo>
                    <a:pt x="12478" y="1215"/>
                  </a:moveTo>
                  <a:cubicBezTo>
                    <a:pt x="12716" y="1215"/>
                    <a:pt x="12907" y="1418"/>
                    <a:pt x="12907" y="1656"/>
                  </a:cubicBezTo>
                  <a:lnTo>
                    <a:pt x="12907" y="9954"/>
                  </a:lnTo>
                  <a:cubicBezTo>
                    <a:pt x="12895" y="10193"/>
                    <a:pt x="12704" y="10383"/>
                    <a:pt x="12466" y="10383"/>
                  </a:cubicBezTo>
                  <a:lnTo>
                    <a:pt x="834" y="10383"/>
                  </a:lnTo>
                  <a:cubicBezTo>
                    <a:pt x="596" y="10383"/>
                    <a:pt x="405" y="10193"/>
                    <a:pt x="405" y="9954"/>
                  </a:cubicBezTo>
                  <a:lnTo>
                    <a:pt x="405" y="1656"/>
                  </a:lnTo>
                  <a:cubicBezTo>
                    <a:pt x="405" y="1418"/>
                    <a:pt x="596" y="1215"/>
                    <a:pt x="834" y="1215"/>
                  </a:cubicBezTo>
                  <a:lnTo>
                    <a:pt x="1262" y="1215"/>
                  </a:lnTo>
                  <a:lnTo>
                    <a:pt x="1262" y="1239"/>
                  </a:lnTo>
                  <a:cubicBezTo>
                    <a:pt x="1262" y="1453"/>
                    <a:pt x="1441" y="1632"/>
                    <a:pt x="1667" y="1632"/>
                  </a:cubicBezTo>
                  <a:lnTo>
                    <a:pt x="2084" y="1632"/>
                  </a:lnTo>
                  <a:cubicBezTo>
                    <a:pt x="2310" y="1632"/>
                    <a:pt x="2489" y="1453"/>
                    <a:pt x="2489" y="1239"/>
                  </a:cubicBezTo>
                  <a:lnTo>
                    <a:pt x="2489" y="1215"/>
                  </a:lnTo>
                  <a:lnTo>
                    <a:pt x="10823" y="1215"/>
                  </a:lnTo>
                  <a:lnTo>
                    <a:pt x="10823" y="1239"/>
                  </a:lnTo>
                  <a:cubicBezTo>
                    <a:pt x="10823" y="1453"/>
                    <a:pt x="11002" y="1632"/>
                    <a:pt x="11228" y="1632"/>
                  </a:cubicBezTo>
                  <a:lnTo>
                    <a:pt x="11645" y="1632"/>
                  </a:lnTo>
                  <a:cubicBezTo>
                    <a:pt x="11859" y="1632"/>
                    <a:pt x="12038" y="1453"/>
                    <a:pt x="12038" y="1239"/>
                  </a:cubicBezTo>
                  <a:lnTo>
                    <a:pt x="12038" y="1215"/>
                  </a:lnTo>
                  <a:close/>
                  <a:moveTo>
                    <a:pt x="1655" y="1"/>
                  </a:moveTo>
                  <a:cubicBezTo>
                    <a:pt x="1429" y="1"/>
                    <a:pt x="1251" y="179"/>
                    <a:pt x="1251" y="406"/>
                  </a:cubicBezTo>
                  <a:lnTo>
                    <a:pt x="1251" y="834"/>
                  </a:lnTo>
                  <a:lnTo>
                    <a:pt x="822" y="834"/>
                  </a:lnTo>
                  <a:cubicBezTo>
                    <a:pt x="381" y="834"/>
                    <a:pt x="0" y="1203"/>
                    <a:pt x="0" y="1656"/>
                  </a:cubicBezTo>
                  <a:lnTo>
                    <a:pt x="0" y="9954"/>
                  </a:lnTo>
                  <a:cubicBezTo>
                    <a:pt x="0" y="10395"/>
                    <a:pt x="381" y="10776"/>
                    <a:pt x="822" y="10776"/>
                  </a:cubicBezTo>
                  <a:lnTo>
                    <a:pt x="12442" y="10776"/>
                  </a:lnTo>
                  <a:cubicBezTo>
                    <a:pt x="12895" y="10776"/>
                    <a:pt x="13264" y="10395"/>
                    <a:pt x="13264" y="9954"/>
                  </a:cubicBezTo>
                  <a:lnTo>
                    <a:pt x="13264" y="1656"/>
                  </a:lnTo>
                  <a:cubicBezTo>
                    <a:pt x="13276" y="1203"/>
                    <a:pt x="12907" y="834"/>
                    <a:pt x="12466" y="834"/>
                  </a:cubicBezTo>
                  <a:lnTo>
                    <a:pt x="12026" y="834"/>
                  </a:lnTo>
                  <a:lnTo>
                    <a:pt x="12026" y="406"/>
                  </a:lnTo>
                  <a:cubicBezTo>
                    <a:pt x="12026" y="179"/>
                    <a:pt x="11847" y="1"/>
                    <a:pt x="11621" y="1"/>
                  </a:cubicBezTo>
                  <a:lnTo>
                    <a:pt x="11216" y="1"/>
                  </a:lnTo>
                  <a:cubicBezTo>
                    <a:pt x="10990" y="1"/>
                    <a:pt x="10811" y="179"/>
                    <a:pt x="10811" y="406"/>
                  </a:cubicBezTo>
                  <a:lnTo>
                    <a:pt x="10811" y="834"/>
                  </a:lnTo>
                  <a:lnTo>
                    <a:pt x="2477" y="834"/>
                  </a:lnTo>
                  <a:lnTo>
                    <a:pt x="2477" y="406"/>
                  </a:lnTo>
                  <a:cubicBezTo>
                    <a:pt x="2477" y="179"/>
                    <a:pt x="2298" y="1"/>
                    <a:pt x="20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7"/>
            <p:cNvSpPr/>
            <p:nvPr/>
          </p:nvSpPr>
          <p:spPr>
            <a:xfrm>
              <a:off x="2193085" y="3877387"/>
              <a:ext cx="368753" cy="12158"/>
            </a:xfrm>
            <a:custGeom>
              <a:rect b="b" l="l" r="r" t="t"/>
              <a:pathLst>
                <a:path extrusionOk="0" h="382" w="11586">
                  <a:moveTo>
                    <a:pt x="191" y="0"/>
                  </a:moveTo>
                  <a:cubicBezTo>
                    <a:pt x="84" y="0"/>
                    <a:pt x="1" y="84"/>
                    <a:pt x="1" y="191"/>
                  </a:cubicBezTo>
                  <a:cubicBezTo>
                    <a:pt x="1" y="298"/>
                    <a:pt x="84" y="381"/>
                    <a:pt x="191" y="381"/>
                  </a:cubicBezTo>
                  <a:lnTo>
                    <a:pt x="11395" y="381"/>
                  </a:lnTo>
                  <a:cubicBezTo>
                    <a:pt x="11502" y="381"/>
                    <a:pt x="11585" y="298"/>
                    <a:pt x="11585" y="191"/>
                  </a:cubicBezTo>
                  <a:cubicBezTo>
                    <a:pt x="11585" y="84"/>
                    <a:pt x="11502" y="0"/>
                    <a:pt x="113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7"/>
            <p:cNvSpPr/>
            <p:nvPr/>
          </p:nvSpPr>
          <p:spPr>
            <a:xfrm>
              <a:off x="2212404" y="3930062"/>
              <a:ext cx="51942" cy="12158"/>
            </a:xfrm>
            <a:custGeom>
              <a:rect b="b" l="l" r="r" t="t"/>
              <a:pathLst>
                <a:path extrusionOk="0" h="382" w="1632">
                  <a:moveTo>
                    <a:pt x="191" y="0"/>
                  </a:moveTo>
                  <a:cubicBezTo>
                    <a:pt x="84" y="0"/>
                    <a:pt x="1" y="84"/>
                    <a:pt x="1" y="191"/>
                  </a:cubicBezTo>
                  <a:cubicBezTo>
                    <a:pt x="1" y="298"/>
                    <a:pt x="84" y="381"/>
                    <a:pt x="191" y="381"/>
                  </a:cubicBezTo>
                  <a:lnTo>
                    <a:pt x="1442" y="381"/>
                  </a:lnTo>
                  <a:cubicBezTo>
                    <a:pt x="1549" y="381"/>
                    <a:pt x="1632" y="286"/>
                    <a:pt x="1632" y="191"/>
                  </a:cubicBezTo>
                  <a:cubicBezTo>
                    <a:pt x="1632" y="84"/>
                    <a:pt x="1561" y="0"/>
                    <a:pt x="14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7"/>
            <p:cNvSpPr/>
            <p:nvPr/>
          </p:nvSpPr>
          <p:spPr>
            <a:xfrm>
              <a:off x="2305245" y="3930062"/>
              <a:ext cx="51974" cy="12158"/>
            </a:xfrm>
            <a:custGeom>
              <a:rect b="b" l="l" r="r" t="t"/>
              <a:pathLst>
                <a:path extrusionOk="0" h="382" w="1633">
                  <a:moveTo>
                    <a:pt x="191" y="0"/>
                  </a:moveTo>
                  <a:cubicBezTo>
                    <a:pt x="84" y="0"/>
                    <a:pt x="1" y="84"/>
                    <a:pt x="1" y="191"/>
                  </a:cubicBezTo>
                  <a:cubicBezTo>
                    <a:pt x="1" y="298"/>
                    <a:pt x="84" y="381"/>
                    <a:pt x="191" y="381"/>
                  </a:cubicBezTo>
                  <a:lnTo>
                    <a:pt x="1442" y="381"/>
                  </a:lnTo>
                  <a:cubicBezTo>
                    <a:pt x="1549" y="381"/>
                    <a:pt x="1632" y="286"/>
                    <a:pt x="1632" y="191"/>
                  </a:cubicBezTo>
                  <a:cubicBezTo>
                    <a:pt x="1632" y="84"/>
                    <a:pt x="1549" y="0"/>
                    <a:pt x="14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7"/>
            <p:cNvSpPr/>
            <p:nvPr/>
          </p:nvSpPr>
          <p:spPr>
            <a:xfrm>
              <a:off x="2489813" y="3930062"/>
              <a:ext cx="52324" cy="12158"/>
            </a:xfrm>
            <a:custGeom>
              <a:rect b="b" l="l" r="r" t="t"/>
              <a:pathLst>
                <a:path extrusionOk="0" h="382" w="1644">
                  <a:moveTo>
                    <a:pt x="203" y="0"/>
                  </a:moveTo>
                  <a:cubicBezTo>
                    <a:pt x="95" y="0"/>
                    <a:pt x="0" y="84"/>
                    <a:pt x="0" y="191"/>
                  </a:cubicBezTo>
                  <a:cubicBezTo>
                    <a:pt x="0" y="298"/>
                    <a:pt x="95" y="381"/>
                    <a:pt x="203" y="381"/>
                  </a:cubicBezTo>
                  <a:lnTo>
                    <a:pt x="1441" y="381"/>
                  </a:lnTo>
                  <a:cubicBezTo>
                    <a:pt x="1548" y="381"/>
                    <a:pt x="1643" y="286"/>
                    <a:pt x="1643" y="191"/>
                  </a:cubicBezTo>
                  <a:cubicBezTo>
                    <a:pt x="1643" y="84"/>
                    <a:pt x="1572" y="0"/>
                    <a:pt x="14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7"/>
            <p:cNvSpPr/>
            <p:nvPr/>
          </p:nvSpPr>
          <p:spPr>
            <a:xfrm>
              <a:off x="2212404" y="3983118"/>
              <a:ext cx="51942" cy="12158"/>
            </a:xfrm>
            <a:custGeom>
              <a:rect b="b" l="l" r="r" t="t"/>
              <a:pathLst>
                <a:path extrusionOk="0" h="382" w="1632">
                  <a:moveTo>
                    <a:pt x="191" y="0"/>
                  </a:moveTo>
                  <a:cubicBezTo>
                    <a:pt x="84" y="0"/>
                    <a:pt x="1" y="84"/>
                    <a:pt x="1" y="191"/>
                  </a:cubicBezTo>
                  <a:cubicBezTo>
                    <a:pt x="1" y="298"/>
                    <a:pt x="84" y="381"/>
                    <a:pt x="191" y="381"/>
                  </a:cubicBezTo>
                  <a:lnTo>
                    <a:pt x="1442" y="381"/>
                  </a:lnTo>
                  <a:cubicBezTo>
                    <a:pt x="1549" y="381"/>
                    <a:pt x="1632" y="286"/>
                    <a:pt x="1632" y="191"/>
                  </a:cubicBezTo>
                  <a:cubicBezTo>
                    <a:pt x="1632" y="84"/>
                    <a:pt x="1561" y="0"/>
                    <a:pt x="14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7"/>
            <p:cNvSpPr/>
            <p:nvPr/>
          </p:nvSpPr>
          <p:spPr>
            <a:xfrm>
              <a:off x="2397736" y="3983118"/>
              <a:ext cx="51942" cy="12158"/>
            </a:xfrm>
            <a:custGeom>
              <a:rect b="b" l="l" r="r" t="t"/>
              <a:pathLst>
                <a:path extrusionOk="0" h="382" w="1632">
                  <a:moveTo>
                    <a:pt x="191" y="0"/>
                  </a:moveTo>
                  <a:cubicBezTo>
                    <a:pt x="83" y="0"/>
                    <a:pt x="0" y="84"/>
                    <a:pt x="0" y="191"/>
                  </a:cubicBezTo>
                  <a:cubicBezTo>
                    <a:pt x="0" y="298"/>
                    <a:pt x="83" y="381"/>
                    <a:pt x="191" y="381"/>
                  </a:cubicBezTo>
                  <a:lnTo>
                    <a:pt x="1441" y="381"/>
                  </a:lnTo>
                  <a:cubicBezTo>
                    <a:pt x="1548" y="381"/>
                    <a:pt x="1631" y="286"/>
                    <a:pt x="1631" y="191"/>
                  </a:cubicBezTo>
                  <a:cubicBezTo>
                    <a:pt x="1631" y="84"/>
                    <a:pt x="1548" y="0"/>
                    <a:pt x="14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7"/>
            <p:cNvSpPr/>
            <p:nvPr/>
          </p:nvSpPr>
          <p:spPr>
            <a:xfrm>
              <a:off x="2212404" y="4036175"/>
              <a:ext cx="51942" cy="12158"/>
            </a:xfrm>
            <a:custGeom>
              <a:rect b="b" l="l" r="r" t="t"/>
              <a:pathLst>
                <a:path extrusionOk="0" h="382" w="1632">
                  <a:moveTo>
                    <a:pt x="191" y="0"/>
                  </a:moveTo>
                  <a:cubicBezTo>
                    <a:pt x="84" y="0"/>
                    <a:pt x="1" y="83"/>
                    <a:pt x="1" y="191"/>
                  </a:cubicBezTo>
                  <a:cubicBezTo>
                    <a:pt x="1" y="298"/>
                    <a:pt x="84" y="381"/>
                    <a:pt x="191" y="381"/>
                  </a:cubicBezTo>
                  <a:lnTo>
                    <a:pt x="1442" y="381"/>
                  </a:lnTo>
                  <a:cubicBezTo>
                    <a:pt x="1549" y="381"/>
                    <a:pt x="1632" y="298"/>
                    <a:pt x="1632" y="191"/>
                  </a:cubicBezTo>
                  <a:cubicBezTo>
                    <a:pt x="1632" y="83"/>
                    <a:pt x="1561" y="0"/>
                    <a:pt x="14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7"/>
            <p:cNvSpPr/>
            <p:nvPr/>
          </p:nvSpPr>
          <p:spPr>
            <a:xfrm>
              <a:off x="2305245" y="4036175"/>
              <a:ext cx="51974" cy="12158"/>
            </a:xfrm>
            <a:custGeom>
              <a:rect b="b" l="l" r="r" t="t"/>
              <a:pathLst>
                <a:path extrusionOk="0" h="382" w="1633">
                  <a:moveTo>
                    <a:pt x="191" y="0"/>
                  </a:moveTo>
                  <a:cubicBezTo>
                    <a:pt x="84" y="0"/>
                    <a:pt x="1" y="83"/>
                    <a:pt x="1" y="191"/>
                  </a:cubicBezTo>
                  <a:cubicBezTo>
                    <a:pt x="1" y="298"/>
                    <a:pt x="84" y="381"/>
                    <a:pt x="191" y="381"/>
                  </a:cubicBezTo>
                  <a:lnTo>
                    <a:pt x="1442" y="381"/>
                  </a:lnTo>
                  <a:cubicBezTo>
                    <a:pt x="1549" y="381"/>
                    <a:pt x="1632" y="298"/>
                    <a:pt x="1632" y="191"/>
                  </a:cubicBezTo>
                  <a:cubicBezTo>
                    <a:pt x="1632" y="83"/>
                    <a:pt x="1549" y="0"/>
                    <a:pt x="14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7"/>
            <p:cNvSpPr/>
            <p:nvPr/>
          </p:nvSpPr>
          <p:spPr>
            <a:xfrm>
              <a:off x="2489813" y="4036175"/>
              <a:ext cx="52324" cy="12158"/>
            </a:xfrm>
            <a:custGeom>
              <a:rect b="b" l="l" r="r" t="t"/>
              <a:pathLst>
                <a:path extrusionOk="0" h="382" w="1644">
                  <a:moveTo>
                    <a:pt x="203" y="0"/>
                  </a:moveTo>
                  <a:cubicBezTo>
                    <a:pt x="95" y="0"/>
                    <a:pt x="0" y="83"/>
                    <a:pt x="0" y="191"/>
                  </a:cubicBezTo>
                  <a:cubicBezTo>
                    <a:pt x="0" y="298"/>
                    <a:pt x="95" y="381"/>
                    <a:pt x="203" y="381"/>
                  </a:cubicBezTo>
                  <a:lnTo>
                    <a:pt x="1441" y="381"/>
                  </a:lnTo>
                  <a:cubicBezTo>
                    <a:pt x="1548" y="381"/>
                    <a:pt x="1643" y="298"/>
                    <a:pt x="1643" y="191"/>
                  </a:cubicBezTo>
                  <a:cubicBezTo>
                    <a:pt x="1643" y="83"/>
                    <a:pt x="1572" y="0"/>
                    <a:pt x="14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7"/>
            <p:cNvSpPr/>
            <p:nvPr/>
          </p:nvSpPr>
          <p:spPr>
            <a:xfrm>
              <a:off x="2305245" y="4088467"/>
              <a:ext cx="51974" cy="12540"/>
            </a:xfrm>
            <a:custGeom>
              <a:rect b="b" l="l" r="r" t="t"/>
              <a:pathLst>
                <a:path extrusionOk="0" h="394" w="1633">
                  <a:moveTo>
                    <a:pt x="191" y="0"/>
                  </a:moveTo>
                  <a:cubicBezTo>
                    <a:pt x="84" y="0"/>
                    <a:pt x="1" y="95"/>
                    <a:pt x="1" y="191"/>
                  </a:cubicBezTo>
                  <a:cubicBezTo>
                    <a:pt x="1" y="298"/>
                    <a:pt x="84" y="393"/>
                    <a:pt x="191" y="393"/>
                  </a:cubicBezTo>
                  <a:lnTo>
                    <a:pt x="1442" y="393"/>
                  </a:lnTo>
                  <a:cubicBezTo>
                    <a:pt x="1549" y="393"/>
                    <a:pt x="1632" y="298"/>
                    <a:pt x="1632" y="191"/>
                  </a:cubicBezTo>
                  <a:cubicBezTo>
                    <a:pt x="1632" y="95"/>
                    <a:pt x="1549" y="0"/>
                    <a:pt x="14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7"/>
            <p:cNvSpPr/>
            <p:nvPr/>
          </p:nvSpPr>
          <p:spPr>
            <a:xfrm>
              <a:off x="2397736" y="4088467"/>
              <a:ext cx="51942" cy="12540"/>
            </a:xfrm>
            <a:custGeom>
              <a:rect b="b" l="l" r="r" t="t"/>
              <a:pathLst>
                <a:path extrusionOk="0" h="394" w="1632">
                  <a:moveTo>
                    <a:pt x="191" y="0"/>
                  </a:moveTo>
                  <a:cubicBezTo>
                    <a:pt x="83" y="0"/>
                    <a:pt x="0" y="95"/>
                    <a:pt x="0" y="191"/>
                  </a:cubicBezTo>
                  <a:cubicBezTo>
                    <a:pt x="0" y="298"/>
                    <a:pt x="83" y="393"/>
                    <a:pt x="191" y="393"/>
                  </a:cubicBezTo>
                  <a:lnTo>
                    <a:pt x="1441" y="393"/>
                  </a:lnTo>
                  <a:cubicBezTo>
                    <a:pt x="1548" y="393"/>
                    <a:pt x="1631" y="298"/>
                    <a:pt x="1631" y="191"/>
                  </a:cubicBezTo>
                  <a:cubicBezTo>
                    <a:pt x="1631" y="95"/>
                    <a:pt x="1548" y="0"/>
                    <a:pt x="14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7"/>
            <p:cNvSpPr/>
            <p:nvPr/>
          </p:nvSpPr>
          <p:spPr>
            <a:xfrm>
              <a:off x="2489813" y="4088467"/>
              <a:ext cx="52324" cy="12540"/>
            </a:xfrm>
            <a:custGeom>
              <a:rect b="b" l="l" r="r" t="t"/>
              <a:pathLst>
                <a:path extrusionOk="0" h="394" w="1644">
                  <a:moveTo>
                    <a:pt x="203" y="0"/>
                  </a:moveTo>
                  <a:cubicBezTo>
                    <a:pt x="95" y="0"/>
                    <a:pt x="0" y="95"/>
                    <a:pt x="0" y="191"/>
                  </a:cubicBezTo>
                  <a:cubicBezTo>
                    <a:pt x="0" y="298"/>
                    <a:pt x="95" y="393"/>
                    <a:pt x="203" y="393"/>
                  </a:cubicBezTo>
                  <a:lnTo>
                    <a:pt x="1441" y="393"/>
                  </a:lnTo>
                  <a:cubicBezTo>
                    <a:pt x="1548" y="393"/>
                    <a:pt x="1643" y="298"/>
                    <a:pt x="1643" y="191"/>
                  </a:cubicBezTo>
                  <a:cubicBezTo>
                    <a:pt x="1643" y="95"/>
                    <a:pt x="1572" y="0"/>
                    <a:pt x="14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7"/>
            <p:cNvSpPr/>
            <p:nvPr/>
          </p:nvSpPr>
          <p:spPr>
            <a:xfrm>
              <a:off x="2304863" y="3969751"/>
              <a:ext cx="53088" cy="38766"/>
            </a:xfrm>
            <a:custGeom>
              <a:rect b="b" l="l" r="r" t="t"/>
              <a:pathLst>
                <a:path extrusionOk="0" h="1218" w="1668">
                  <a:moveTo>
                    <a:pt x="1454" y="1"/>
                  </a:moveTo>
                  <a:cubicBezTo>
                    <a:pt x="1406" y="1"/>
                    <a:pt x="1358" y="21"/>
                    <a:pt x="1323" y="63"/>
                  </a:cubicBezTo>
                  <a:lnTo>
                    <a:pt x="620" y="754"/>
                  </a:lnTo>
                  <a:lnTo>
                    <a:pt x="334" y="480"/>
                  </a:lnTo>
                  <a:cubicBezTo>
                    <a:pt x="299" y="438"/>
                    <a:pt x="251" y="417"/>
                    <a:pt x="203" y="417"/>
                  </a:cubicBezTo>
                  <a:cubicBezTo>
                    <a:pt x="156" y="417"/>
                    <a:pt x="108" y="438"/>
                    <a:pt x="72" y="480"/>
                  </a:cubicBezTo>
                  <a:cubicBezTo>
                    <a:pt x="1" y="551"/>
                    <a:pt x="1" y="670"/>
                    <a:pt x="72" y="742"/>
                  </a:cubicBezTo>
                  <a:lnTo>
                    <a:pt x="489" y="1158"/>
                  </a:lnTo>
                  <a:cubicBezTo>
                    <a:pt x="513" y="1194"/>
                    <a:pt x="572" y="1218"/>
                    <a:pt x="620" y="1218"/>
                  </a:cubicBezTo>
                  <a:cubicBezTo>
                    <a:pt x="668" y="1218"/>
                    <a:pt x="727" y="1206"/>
                    <a:pt x="751" y="1158"/>
                  </a:cubicBezTo>
                  <a:lnTo>
                    <a:pt x="1585" y="325"/>
                  </a:lnTo>
                  <a:cubicBezTo>
                    <a:pt x="1668" y="254"/>
                    <a:pt x="1668" y="134"/>
                    <a:pt x="1585" y="63"/>
                  </a:cubicBezTo>
                  <a:cubicBezTo>
                    <a:pt x="1549" y="21"/>
                    <a:pt x="1501" y="1"/>
                    <a:pt x="1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7"/>
            <p:cNvSpPr/>
            <p:nvPr/>
          </p:nvSpPr>
          <p:spPr>
            <a:xfrm>
              <a:off x="2489813" y="3969751"/>
              <a:ext cx="53088" cy="38766"/>
            </a:xfrm>
            <a:custGeom>
              <a:rect b="b" l="l" r="r" t="t"/>
              <a:pathLst>
                <a:path extrusionOk="0" h="1218" w="1668">
                  <a:moveTo>
                    <a:pt x="1465" y="1"/>
                  </a:moveTo>
                  <a:cubicBezTo>
                    <a:pt x="1417" y="1"/>
                    <a:pt x="1369" y="21"/>
                    <a:pt x="1334" y="63"/>
                  </a:cubicBezTo>
                  <a:lnTo>
                    <a:pt x="631" y="754"/>
                  </a:lnTo>
                  <a:lnTo>
                    <a:pt x="346" y="480"/>
                  </a:lnTo>
                  <a:cubicBezTo>
                    <a:pt x="310" y="438"/>
                    <a:pt x="262" y="417"/>
                    <a:pt x="215" y="417"/>
                  </a:cubicBezTo>
                  <a:cubicBezTo>
                    <a:pt x="167" y="417"/>
                    <a:pt x="119" y="438"/>
                    <a:pt x="84" y="480"/>
                  </a:cubicBezTo>
                  <a:cubicBezTo>
                    <a:pt x="0" y="551"/>
                    <a:pt x="0" y="670"/>
                    <a:pt x="84" y="742"/>
                  </a:cubicBezTo>
                  <a:lnTo>
                    <a:pt x="500" y="1158"/>
                  </a:lnTo>
                  <a:cubicBezTo>
                    <a:pt x="524" y="1194"/>
                    <a:pt x="584" y="1218"/>
                    <a:pt x="631" y="1218"/>
                  </a:cubicBezTo>
                  <a:cubicBezTo>
                    <a:pt x="667" y="1218"/>
                    <a:pt x="738" y="1206"/>
                    <a:pt x="762" y="1158"/>
                  </a:cubicBezTo>
                  <a:lnTo>
                    <a:pt x="1596" y="325"/>
                  </a:lnTo>
                  <a:cubicBezTo>
                    <a:pt x="1667" y="254"/>
                    <a:pt x="1667" y="134"/>
                    <a:pt x="1596" y="63"/>
                  </a:cubicBezTo>
                  <a:cubicBezTo>
                    <a:pt x="1560" y="21"/>
                    <a:pt x="1512" y="1"/>
                    <a:pt x="1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7"/>
            <p:cNvSpPr/>
            <p:nvPr/>
          </p:nvSpPr>
          <p:spPr>
            <a:xfrm>
              <a:off x="2396972" y="4022807"/>
              <a:ext cx="53088" cy="38766"/>
            </a:xfrm>
            <a:custGeom>
              <a:rect b="b" l="l" r="r" t="t"/>
              <a:pathLst>
                <a:path extrusionOk="0" h="1218" w="1668">
                  <a:moveTo>
                    <a:pt x="1465" y="0"/>
                  </a:moveTo>
                  <a:cubicBezTo>
                    <a:pt x="1417" y="0"/>
                    <a:pt x="1369" y="21"/>
                    <a:pt x="1334" y="63"/>
                  </a:cubicBezTo>
                  <a:lnTo>
                    <a:pt x="631" y="753"/>
                  </a:lnTo>
                  <a:lnTo>
                    <a:pt x="345" y="480"/>
                  </a:lnTo>
                  <a:cubicBezTo>
                    <a:pt x="310" y="438"/>
                    <a:pt x="262" y="417"/>
                    <a:pt x="215" y="417"/>
                  </a:cubicBezTo>
                  <a:cubicBezTo>
                    <a:pt x="167" y="417"/>
                    <a:pt x="119" y="438"/>
                    <a:pt x="84" y="480"/>
                  </a:cubicBezTo>
                  <a:cubicBezTo>
                    <a:pt x="0" y="551"/>
                    <a:pt x="0" y="670"/>
                    <a:pt x="84" y="742"/>
                  </a:cubicBezTo>
                  <a:lnTo>
                    <a:pt x="500" y="1158"/>
                  </a:lnTo>
                  <a:cubicBezTo>
                    <a:pt x="536" y="1206"/>
                    <a:pt x="584" y="1218"/>
                    <a:pt x="631" y="1218"/>
                  </a:cubicBezTo>
                  <a:cubicBezTo>
                    <a:pt x="667" y="1218"/>
                    <a:pt x="738" y="1206"/>
                    <a:pt x="762" y="1158"/>
                  </a:cubicBezTo>
                  <a:lnTo>
                    <a:pt x="1596" y="325"/>
                  </a:lnTo>
                  <a:cubicBezTo>
                    <a:pt x="1667" y="253"/>
                    <a:pt x="1667" y="134"/>
                    <a:pt x="1596" y="63"/>
                  </a:cubicBezTo>
                  <a:cubicBezTo>
                    <a:pt x="1560" y="21"/>
                    <a:pt x="1512" y="0"/>
                    <a:pt x="14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7"/>
            <p:cNvSpPr/>
            <p:nvPr/>
          </p:nvSpPr>
          <p:spPr>
            <a:xfrm>
              <a:off x="2212404" y="4075386"/>
              <a:ext cx="53088" cy="38861"/>
            </a:xfrm>
            <a:custGeom>
              <a:rect b="b" l="l" r="r" t="t"/>
              <a:pathLst>
                <a:path extrusionOk="0" h="1221" w="1668">
                  <a:moveTo>
                    <a:pt x="1455" y="0"/>
                  </a:moveTo>
                  <a:cubicBezTo>
                    <a:pt x="1406" y="0"/>
                    <a:pt x="1358" y="18"/>
                    <a:pt x="1322" y="54"/>
                  </a:cubicBezTo>
                  <a:lnTo>
                    <a:pt x="620" y="756"/>
                  </a:lnTo>
                  <a:lnTo>
                    <a:pt x="346" y="471"/>
                  </a:lnTo>
                  <a:cubicBezTo>
                    <a:pt x="304" y="435"/>
                    <a:pt x="254" y="417"/>
                    <a:pt x="205" y="417"/>
                  </a:cubicBezTo>
                  <a:cubicBezTo>
                    <a:pt x="156" y="417"/>
                    <a:pt x="108" y="435"/>
                    <a:pt x="72" y="471"/>
                  </a:cubicBezTo>
                  <a:cubicBezTo>
                    <a:pt x="1" y="554"/>
                    <a:pt x="1" y="673"/>
                    <a:pt x="72" y="745"/>
                  </a:cubicBezTo>
                  <a:lnTo>
                    <a:pt x="489" y="1161"/>
                  </a:lnTo>
                  <a:cubicBezTo>
                    <a:pt x="537" y="1197"/>
                    <a:pt x="584" y="1221"/>
                    <a:pt x="620" y="1221"/>
                  </a:cubicBezTo>
                  <a:cubicBezTo>
                    <a:pt x="668" y="1221"/>
                    <a:pt x="727" y="1197"/>
                    <a:pt x="763" y="1161"/>
                  </a:cubicBezTo>
                  <a:lnTo>
                    <a:pt x="1596" y="328"/>
                  </a:lnTo>
                  <a:cubicBezTo>
                    <a:pt x="1668" y="268"/>
                    <a:pt x="1668" y="137"/>
                    <a:pt x="1596" y="54"/>
                  </a:cubicBezTo>
                  <a:cubicBezTo>
                    <a:pt x="1555" y="18"/>
                    <a:pt x="1504" y="0"/>
                    <a:pt x="14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7"/>
            <p:cNvSpPr/>
            <p:nvPr/>
          </p:nvSpPr>
          <p:spPr>
            <a:xfrm>
              <a:off x="2396972" y="3916694"/>
              <a:ext cx="53088" cy="38798"/>
            </a:xfrm>
            <a:custGeom>
              <a:rect b="b" l="l" r="r" t="t"/>
              <a:pathLst>
                <a:path extrusionOk="0" h="1219" w="1668">
                  <a:moveTo>
                    <a:pt x="1465" y="1"/>
                  </a:moveTo>
                  <a:cubicBezTo>
                    <a:pt x="1417" y="1"/>
                    <a:pt x="1369" y="21"/>
                    <a:pt x="1334" y="63"/>
                  </a:cubicBezTo>
                  <a:lnTo>
                    <a:pt x="631" y="754"/>
                  </a:lnTo>
                  <a:lnTo>
                    <a:pt x="345" y="480"/>
                  </a:lnTo>
                  <a:cubicBezTo>
                    <a:pt x="310" y="438"/>
                    <a:pt x="262" y="417"/>
                    <a:pt x="215" y="417"/>
                  </a:cubicBezTo>
                  <a:cubicBezTo>
                    <a:pt x="167" y="417"/>
                    <a:pt x="119" y="438"/>
                    <a:pt x="84" y="480"/>
                  </a:cubicBezTo>
                  <a:cubicBezTo>
                    <a:pt x="0" y="551"/>
                    <a:pt x="0" y="670"/>
                    <a:pt x="84" y="742"/>
                  </a:cubicBezTo>
                  <a:lnTo>
                    <a:pt x="500" y="1159"/>
                  </a:lnTo>
                  <a:cubicBezTo>
                    <a:pt x="536" y="1206"/>
                    <a:pt x="584" y="1218"/>
                    <a:pt x="631" y="1218"/>
                  </a:cubicBezTo>
                  <a:cubicBezTo>
                    <a:pt x="667" y="1218"/>
                    <a:pt x="738" y="1206"/>
                    <a:pt x="762" y="1159"/>
                  </a:cubicBezTo>
                  <a:lnTo>
                    <a:pt x="1596" y="325"/>
                  </a:lnTo>
                  <a:cubicBezTo>
                    <a:pt x="1667" y="266"/>
                    <a:pt x="1667" y="135"/>
                    <a:pt x="1596" y="63"/>
                  </a:cubicBezTo>
                  <a:cubicBezTo>
                    <a:pt x="1560" y="21"/>
                    <a:pt x="1512" y="1"/>
                    <a:pt x="1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37"/>
          <p:cNvSpPr/>
          <p:nvPr/>
        </p:nvSpPr>
        <p:spPr>
          <a:xfrm>
            <a:off x="4211665" y="210858"/>
            <a:ext cx="3464700" cy="1009200"/>
          </a:xfrm>
          <a:prstGeom prst="roundRect">
            <a:avLst>
              <a:gd fmla="val 50000" name="adj"/>
            </a:avLst>
          </a:prstGeom>
          <a:solidFill>
            <a:srgbClr val="FFC74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404547"/>
                </a:solidFill>
                <a:latin typeface="Helvetica Neue"/>
                <a:ea typeface="Helvetica Neue"/>
                <a:cs typeface="Helvetica Neue"/>
                <a:sym typeface="Helvetica Neue"/>
              </a:rPr>
              <a:t>Tooltip: </a:t>
            </a:r>
            <a:r>
              <a:rPr lang="en" sz="1200">
                <a:solidFill>
                  <a:srgbClr val="404547"/>
                </a:solidFill>
                <a:latin typeface="Helvetica Neue"/>
                <a:ea typeface="Helvetica Neue"/>
                <a:cs typeface="Helvetica Neue"/>
                <a:sym typeface="Helvetica Neue"/>
              </a:rPr>
              <a:t>This is a template timeline. We recommend editing it based on your rollout plan for customers and providing clear goals to accomplish at each stage.</a:t>
            </a:r>
            <a:endParaRPr b="1" sz="1200">
              <a:solidFill>
                <a:srgbClr val="404547"/>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itch Deck Template">
  <a:themeElements>
    <a:clrScheme name="Simple Light">
      <a:dk1>
        <a:srgbClr val="2E2E2E"/>
      </a:dk1>
      <a:lt1>
        <a:srgbClr val="FFFFFF"/>
      </a:lt1>
      <a:dk2>
        <a:srgbClr val="3B3B3B"/>
      </a:dk2>
      <a:lt2>
        <a:srgbClr val="F4F6F8"/>
      </a:lt2>
      <a:accent1>
        <a:srgbClr val="3F7EF8"/>
      </a:accent1>
      <a:accent2>
        <a:srgbClr val="E3ECFE"/>
      </a:accent2>
      <a:accent3>
        <a:srgbClr val="3B3B3B"/>
      </a:accent3>
      <a:accent4>
        <a:srgbClr val="3F7EF8"/>
      </a:accent4>
      <a:accent5>
        <a:srgbClr val="122240"/>
      </a:accent5>
      <a:accent6>
        <a:srgbClr val="727272"/>
      </a:accent6>
      <a:hlink>
        <a:srgbClr val="3BB2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